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929" r:id="rId1"/>
  </p:sldMasterIdLst>
  <p:notesMasterIdLst>
    <p:notesMasterId r:id="rId17"/>
  </p:notesMasterIdLst>
  <p:handoutMasterIdLst>
    <p:handoutMasterId r:id="rId18"/>
  </p:handoutMasterIdLst>
  <p:sldIdLst>
    <p:sldId id="277" r:id="rId2"/>
    <p:sldId id="455" r:id="rId3"/>
    <p:sldId id="446" r:id="rId4"/>
    <p:sldId id="987" r:id="rId5"/>
    <p:sldId id="405" r:id="rId6"/>
    <p:sldId id="447" r:id="rId7"/>
    <p:sldId id="500" r:id="rId8"/>
    <p:sldId id="492" r:id="rId9"/>
    <p:sldId id="474" r:id="rId10"/>
    <p:sldId id="1003" r:id="rId11"/>
    <p:sldId id="484" r:id="rId12"/>
    <p:sldId id="485" r:id="rId13"/>
    <p:sldId id="480" r:id="rId14"/>
    <p:sldId id="1012" r:id="rId15"/>
    <p:sldId id="493" r:id="rId16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A02F45-3831-4314-B8A4-52848110CCFE}">
          <p14:sldIdLst>
            <p14:sldId id="277"/>
            <p14:sldId id="455"/>
            <p14:sldId id="446"/>
            <p14:sldId id="987"/>
            <p14:sldId id="405"/>
            <p14:sldId id="447"/>
            <p14:sldId id="500"/>
            <p14:sldId id="492"/>
            <p14:sldId id="474"/>
            <p14:sldId id="1003"/>
            <p14:sldId id="484"/>
            <p14:sldId id="485"/>
            <p14:sldId id="480"/>
            <p14:sldId id="1012"/>
            <p14:sldId id="493"/>
          </p14:sldIdLst>
        </p14:section>
        <p14:section name="BACKGROUND" id="{CF07C957-3327-41AC-AE00-FA5F461C7C6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Yaza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A17"/>
    <a:srgbClr val="7E8C74"/>
    <a:srgbClr val="D4D075"/>
    <a:srgbClr val="2D3D44"/>
    <a:srgbClr val="D5F7E7"/>
    <a:srgbClr val="EBEBEB"/>
    <a:srgbClr val="004494"/>
    <a:srgbClr val="FEE0C0"/>
    <a:srgbClr val="FFFF00"/>
    <a:srgbClr val="E9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85" autoAdjust="0"/>
  </p:normalViewPr>
  <p:slideViewPr>
    <p:cSldViewPr>
      <p:cViewPr varScale="1">
        <p:scale>
          <a:sx n="131" d="100"/>
          <a:sy n="131" d="100"/>
        </p:scale>
        <p:origin x="64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49A33-4358-4554-9BFF-3D9F6B95CF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6B6F4-1960-4513-8ED4-6A131DACAD16}">
      <dgm:prSet phldrT="[Text]" phldr="0"/>
      <dgm:spPr>
        <a:solidFill>
          <a:srgbClr val="6A6F45"/>
        </a:solidFill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Clarifying operational questions via the Frequently Asked Questions</a:t>
          </a:r>
        </a:p>
      </dgm:t>
    </dgm:pt>
    <dgm:pt modelId="{1D8A2901-E2D9-4857-97DF-6D27758D1402}" type="parTrans" cxnId="{DFEBBB83-E210-4D7A-935F-61C9004AC9DD}">
      <dgm:prSet/>
      <dgm:spPr/>
      <dgm:t>
        <a:bodyPr/>
        <a:lstStyle/>
        <a:p>
          <a:endParaRPr lang="en-US"/>
        </a:p>
      </dgm:t>
    </dgm:pt>
    <dgm:pt modelId="{7375D6E8-9D34-40EA-8689-1CCF816201B8}" type="sibTrans" cxnId="{DFEBBB83-E210-4D7A-935F-61C9004AC9DD}">
      <dgm:prSet/>
      <dgm:spPr/>
      <dgm:t>
        <a:bodyPr/>
        <a:lstStyle/>
        <a:p>
          <a:endParaRPr lang="en-US"/>
        </a:p>
      </dgm:t>
    </dgm:pt>
    <dgm:pt modelId="{84C3C756-2F43-4A35-9628-F7C724FAA2D7}">
      <dgm:prSet phldrT="[Text]" phldr="0"/>
      <dgm:spPr>
        <a:solidFill>
          <a:srgbClr val="6A6F45"/>
        </a:solidFill>
      </dgm:spPr>
      <dgm:t>
        <a:bodyPr/>
        <a:lstStyle/>
        <a:p>
          <a:pPr rtl="0"/>
          <a:r>
            <a:rPr lang="en-US" dirty="0">
              <a:latin typeface="+mn-lt"/>
            </a:rPr>
            <a:t>Work on Guidance Document on technical legal matters</a:t>
          </a:r>
        </a:p>
      </dgm:t>
    </dgm:pt>
    <dgm:pt modelId="{0E187516-7437-4D28-9B5E-AF8A03A7B9BB}" type="parTrans" cxnId="{3CFC3181-50CF-4C1D-A913-51EC35F13D9A}">
      <dgm:prSet/>
      <dgm:spPr/>
      <dgm:t>
        <a:bodyPr/>
        <a:lstStyle/>
        <a:p>
          <a:endParaRPr lang="en-US"/>
        </a:p>
      </dgm:t>
    </dgm:pt>
    <dgm:pt modelId="{01ECE202-6048-4120-AB29-71FF12B20745}" type="sibTrans" cxnId="{3CFC3181-50CF-4C1D-A913-51EC35F13D9A}">
      <dgm:prSet/>
      <dgm:spPr/>
      <dgm:t>
        <a:bodyPr/>
        <a:lstStyle/>
        <a:p>
          <a:endParaRPr lang="en-US"/>
        </a:p>
      </dgm:t>
    </dgm:pt>
    <dgm:pt modelId="{A4E635E3-B212-45EB-AFCB-653957CD78D5}">
      <dgm:prSet phldrT="[Text]" phldr="0"/>
      <dgm:spPr>
        <a:solidFill>
          <a:srgbClr val="6A6F45"/>
        </a:solidFill>
      </dgm:spPr>
      <dgm:t>
        <a:bodyPr/>
        <a:lstStyle/>
        <a:p>
          <a:pPr rtl="0"/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Setting up of the IT System</a:t>
          </a:r>
        </a:p>
      </dgm:t>
    </dgm:pt>
    <dgm:pt modelId="{41F4C2A4-E8E7-4693-985B-C7D331C5CFC6}" type="parTrans" cxnId="{04D4A36D-738E-436D-87CE-EA965BE0BDBB}">
      <dgm:prSet/>
      <dgm:spPr/>
      <dgm:t>
        <a:bodyPr/>
        <a:lstStyle/>
        <a:p>
          <a:endParaRPr lang="en-US"/>
        </a:p>
      </dgm:t>
    </dgm:pt>
    <dgm:pt modelId="{EA33CCEA-5262-4870-87D4-364DD0ABEF3F}" type="sibTrans" cxnId="{04D4A36D-738E-436D-87CE-EA965BE0BDBB}">
      <dgm:prSet/>
      <dgm:spPr/>
      <dgm:t>
        <a:bodyPr/>
        <a:lstStyle/>
        <a:p>
          <a:endParaRPr lang="en-US"/>
        </a:p>
      </dgm:t>
    </dgm:pt>
    <dgm:pt modelId="{4719E1F8-F620-418C-ABE5-88829967FD41}">
      <dgm:prSet phldrT="[Text]" phldr="0"/>
      <dgm:spPr>
        <a:solidFill>
          <a:srgbClr val="6A6F45"/>
        </a:solidFill>
      </dgm:spPr>
      <dgm:t>
        <a:bodyPr/>
        <a:lstStyle/>
        <a:p>
          <a:pPr rtl="0"/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Strengthening support tools to Producer Countries</a:t>
          </a:r>
        </a:p>
      </dgm:t>
    </dgm:pt>
    <dgm:pt modelId="{62883667-3B56-4789-AE01-3BC9B5E65162}" type="parTrans" cxnId="{E47B2A18-7282-46CA-9CE6-57B5933219C0}">
      <dgm:prSet/>
      <dgm:spPr/>
      <dgm:t>
        <a:bodyPr/>
        <a:lstStyle/>
        <a:p>
          <a:endParaRPr lang="en-US"/>
        </a:p>
      </dgm:t>
    </dgm:pt>
    <dgm:pt modelId="{763494AC-D9EA-44D3-95AD-FF12AF4885D5}" type="sibTrans" cxnId="{E47B2A18-7282-46CA-9CE6-57B5933219C0}">
      <dgm:prSet/>
      <dgm:spPr/>
      <dgm:t>
        <a:bodyPr/>
        <a:lstStyle/>
        <a:p>
          <a:endParaRPr lang="en-US"/>
        </a:p>
      </dgm:t>
    </dgm:pt>
    <dgm:pt modelId="{6D4BA61C-CBE3-4A21-A82B-9B8FE2E780C9}">
      <dgm:prSet phldrT="[Text]" phldr="0"/>
      <dgm:spPr>
        <a:solidFill>
          <a:srgbClr val="6A6F45"/>
        </a:solidFill>
      </dgm:spPr>
      <dgm:t>
        <a:bodyPr/>
        <a:lstStyle/>
        <a:p>
          <a:pPr rtl="0"/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Other strands: deforestation observatory, risk benchmarking etc. </a:t>
          </a:r>
        </a:p>
      </dgm:t>
    </dgm:pt>
    <dgm:pt modelId="{3F70AA0F-0CF8-4640-9801-B4B75F19EE6A}" type="parTrans" cxnId="{DFA4CC4B-02D1-4394-BABC-F82C24382DF3}">
      <dgm:prSet/>
      <dgm:spPr/>
      <dgm:t>
        <a:bodyPr/>
        <a:lstStyle/>
        <a:p>
          <a:endParaRPr lang="en-US"/>
        </a:p>
      </dgm:t>
    </dgm:pt>
    <dgm:pt modelId="{F49139E8-7211-4F77-8B43-ED9E5E762778}" type="sibTrans" cxnId="{DFA4CC4B-02D1-4394-BABC-F82C24382DF3}">
      <dgm:prSet/>
      <dgm:spPr/>
      <dgm:t>
        <a:bodyPr/>
        <a:lstStyle/>
        <a:p>
          <a:endParaRPr lang="en-US"/>
        </a:p>
      </dgm:t>
    </dgm:pt>
    <dgm:pt modelId="{5229EBEE-7EC2-46FA-8FC3-0A25A266AF22}" type="pres">
      <dgm:prSet presAssocID="{6D349A33-4358-4554-9BFF-3D9F6B95CFF7}" presName="diagram" presStyleCnt="0">
        <dgm:presLayoutVars>
          <dgm:dir/>
          <dgm:resizeHandles val="exact"/>
        </dgm:presLayoutVars>
      </dgm:prSet>
      <dgm:spPr/>
    </dgm:pt>
    <dgm:pt modelId="{8CA3B79E-C900-4052-920E-8839ADFD33CB}" type="pres">
      <dgm:prSet presAssocID="{C946B6F4-1960-4513-8ED4-6A131DACAD16}" presName="node" presStyleLbl="node1" presStyleIdx="0" presStyleCnt="5">
        <dgm:presLayoutVars>
          <dgm:bulletEnabled val="1"/>
        </dgm:presLayoutVars>
      </dgm:prSet>
      <dgm:spPr/>
    </dgm:pt>
    <dgm:pt modelId="{DD32DF4F-AEBD-4D5D-BB43-DBBE18613112}" type="pres">
      <dgm:prSet presAssocID="{7375D6E8-9D34-40EA-8689-1CCF816201B8}" presName="sibTrans" presStyleCnt="0"/>
      <dgm:spPr/>
    </dgm:pt>
    <dgm:pt modelId="{990BF4ED-791A-45BD-99E7-3257887F6070}" type="pres">
      <dgm:prSet presAssocID="{84C3C756-2F43-4A35-9628-F7C724FAA2D7}" presName="node" presStyleLbl="node1" presStyleIdx="1" presStyleCnt="5">
        <dgm:presLayoutVars>
          <dgm:bulletEnabled val="1"/>
        </dgm:presLayoutVars>
      </dgm:prSet>
      <dgm:spPr/>
    </dgm:pt>
    <dgm:pt modelId="{E9446958-801C-4AEB-9C68-9C8783ECE15E}" type="pres">
      <dgm:prSet presAssocID="{01ECE202-6048-4120-AB29-71FF12B20745}" presName="sibTrans" presStyleCnt="0"/>
      <dgm:spPr/>
    </dgm:pt>
    <dgm:pt modelId="{3319BEFF-405D-480E-9B12-8E8C57302FCA}" type="pres">
      <dgm:prSet presAssocID="{A4E635E3-B212-45EB-AFCB-653957CD78D5}" presName="node" presStyleLbl="node1" presStyleIdx="2" presStyleCnt="5">
        <dgm:presLayoutVars>
          <dgm:bulletEnabled val="1"/>
        </dgm:presLayoutVars>
      </dgm:prSet>
      <dgm:spPr/>
    </dgm:pt>
    <dgm:pt modelId="{F6E4790D-A534-4D92-826C-AA92D4D55B2B}" type="pres">
      <dgm:prSet presAssocID="{EA33CCEA-5262-4870-87D4-364DD0ABEF3F}" presName="sibTrans" presStyleCnt="0"/>
      <dgm:spPr/>
    </dgm:pt>
    <dgm:pt modelId="{EFEBB2D3-F90E-46E5-B92C-C316C1CC3F77}" type="pres">
      <dgm:prSet presAssocID="{4719E1F8-F620-418C-ABE5-88829967FD41}" presName="node" presStyleLbl="node1" presStyleIdx="3" presStyleCnt="5">
        <dgm:presLayoutVars>
          <dgm:bulletEnabled val="1"/>
        </dgm:presLayoutVars>
      </dgm:prSet>
      <dgm:spPr/>
    </dgm:pt>
    <dgm:pt modelId="{5B33F126-4AFF-4A3D-AE19-7EE49E0BE3CE}" type="pres">
      <dgm:prSet presAssocID="{763494AC-D9EA-44D3-95AD-FF12AF4885D5}" presName="sibTrans" presStyleCnt="0"/>
      <dgm:spPr/>
    </dgm:pt>
    <dgm:pt modelId="{25B67677-263F-4068-AF51-558F333D5760}" type="pres">
      <dgm:prSet presAssocID="{6D4BA61C-CBE3-4A21-A82B-9B8FE2E780C9}" presName="node" presStyleLbl="node1" presStyleIdx="4" presStyleCnt="5">
        <dgm:presLayoutVars>
          <dgm:bulletEnabled val="1"/>
        </dgm:presLayoutVars>
      </dgm:prSet>
      <dgm:spPr/>
    </dgm:pt>
  </dgm:ptLst>
  <dgm:cxnLst>
    <dgm:cxn modelId="{36035517-699A-4714-8F3D-ACBF2B0D7490}" type="presOf" srcId="{6D4BA61C-CBE3-4A21-A82B-9B8FE2E780C9}" destId="{25B67677-263F-4068-AF51-558F333D5760}" srcOrd="0" destOrd="0" presId="urn:microsoft.com/office/officeart/2005/8/layout/default"/>
    <dgm:cxn modelId="{E47B2A18-7282-46CA-9CE6-57B5933219C0}" srcId="{6D349A33-4358-4554-9BFF-3D9F6B95CFF7}" destId="{4719E1F8-F620-418C-ABE5-88829967FD41}" srcOrd="3" destOrd="0" parTransId="{62883667-3B56-4789-AE01-3BC9B5E65162}" sibTransId="{763494AC-D9EA-44D3-95AD-FF12AF4885D5}"/>
    <dgm:cxn modelId="{BB02261E-3A08-49BA-A2A4-56C92FB3CFF8}" type="presOf" srcId="{4719E1F8-F620-418C-ABE5-88829967FD41}" destId="{EFEBB2D3-F90E-46E5-B92C-C316C1CC3F77}" srcOrd="0" destOrd="0" presId="urn:microsoft.com/office/officeart/2005/8/layout/default"/>
    <dgm:cxn modelId="{DFA4CC4B-02D1-4394-BABC-F82C24382DF3}" srcId="{6D349A33-4358-4554-9BFF-3D9F6B95CFF7}" destId="{6D4BA61C-CBE3-4A21-A82B-9B8FE2E780C9}" srcOrd="4" destOrd="0" parTransId="{3F70AA0F-0CF8-4640-9801-B4B75F19EE6A}" sibTransId="{F49139E8-7211-4F77-8B43-ED9E5E762778}"/>
    <dgm:cxn modelId="{04D4A36D-738E-436D-87CE-EA965BE0BDBB}" srcId="{6D349A33-4358-4554-9BFF-3D9F6B95CFF7}" destId="{A4E635E3-B212-45EB-AFCB-653957CD78D5}" srcOrd="2" destOrd="0" parTransId="{41F4C2A4-E8E7-4693-985B-C7D331C5CFC6}" sibTransId="{EA33CCEA-5262-4870-87D4-364DD0ABEF3F}"/>
    <dgm:cxn modelId="{0F12D04D-9901-4A2F-AAA0-1EE41259AA89}" type="presOf" srcId="{C946B6F4-1960-4513-8ED4-6A131DACAD16}" destId="{8CA3B79E-C900-4052-920E-8839ADFD33CB}" srcOrd="0" destOrd="0" presId="urn:microsoft.com/office/officeart/2005/8/layout/default"/>
    <dgm:cxn modelId="{3CFC3181-50CF-4C1D-A913-51EC35F13D9A}" srcId="{6D349A33-4358-4554-9BFF-3D9F6B95CFF7}" destId="{84C3C756-2F43-4A35-9628-F7C724FAA2D7}" srcOrd="1" destOrd="0" parTransId="{0E187516-7437-4D28-9B5E-AF8A03A7B9BB}" sibTransId="{01ECE202-6048-4120-AB29-71FF12B20745}"/>
    <dgm:cxn modelId="{DFEBBB83-E210-4D7A-935F-61C9004AC9DD}" srcId="{6D349A33-4358-4554-9BFF-3D9F6B95CFF7}" destId="{C946B6F4-1960-4513-8ED4-6A131DACAD16}" srcOrd="0" destOrd="0" parTransId="{1D8A2901-E2D9-4857-97DF-6D27758D1402}" sibTransId="{7375D6E8-9D34-40EA-8689-1CCF816201B8}"/>
    <dgm:cxn modelId="{BCFB7A97-B40B-4320-8AF5-F0F313E42E99}" type="presOf" srcId="{6D349A33-4358-4554-9BFF-3D9F6B95CFF7}" destId="{5229EBEE-7EC2-46FA-8FC3-0A25A266AF22}" srcOrd="0" destOrd="0" presId="urn:microsoft.com/office/officeart/2005/8/layout/default"/>
    <dgm:cxn modelId="{FD46C0F2-C70C-4C97-8FF5-96D3D052E341}" type="presOf" srcId="{84C3C756-2F43-4A35-9628-F7C724FAA2D7}" destId="{990BF4ED-791A-45BD-99E7-3257887F6070}" srcOrd="0" destOrd="0" presId="urn:microsoft.com/office/officeart/2005/8/layout/default"/>
    <dgm:cxn modelId="{C9B395F9-B63D-483B-AB0A-A8E3CA15EB46}" type="presOf" srcId="{A4E635E3-B212-45EB-AFCB-653957CD78D5}" destId="{3319BEFF-405D-480E-9B12-8E8C57302FCA}" srcOrd="0" destOrd="0" presId="urn:microsoft.com/office/officeart/2005/8/layout/default"/>
    <dgm:cxn modelId="{2037B7D5-3244-487B-AC6F-DC8608CF3DEA}" type="presParOf" srcId="{5229EBEE-7EC2-46FA-8FC3-0A25A266AF22}" destId="{8CA3B79E-C900-4052-920E-8839ADFD33CB}" srcOrd="0" destOrd="0" presId="urn:microsoft.com/office/officeart/2005/8/layout/default"/>
    <dgm:cxn modelId="{69ABE9AF-7059-4E55-A4B3-4391C83ACB80}" type="presParOf" srcId="{5229EBEE-7EC2-46FA-8FC3-0A25A266AF22}" destId="{DD32DF4F-AEBD-4D5D-BB43-DBBE18613112}" srcOrd="1" destOrd="0" presId="urn:microsoft.com/office/officeart/2005/8/layout/default"/>
    <dgm:cxn modelId="{A11065CD-DA97-45A7-BCA4-D22A185D70DE}" type="presParOf" srcId="{5229EBEE-7EC2-46FA-8FC3-0A25A266AF22}" destId="{990BF4ED-791A-45BD-99E7-3257887F6070}" srcOrd="2" destOrd="0" presId="urn:microsoft.com/office/officeart/2005/8/layout/default"/>
    <dgm:cxn modelId="{1E42FB75-D274-4C01-96D7-E85D10FF45EF}" type="presParOf" srcId="{5229EBEE-7EC2-46FA-8FC3-0A25A266AF22}" destId="{E9446958-801C-4AEB-9C68-9C8783ECE15E}" srcOrd="3" destOrd="0" presId="urn:microsoft.com/office/officeart/2005/8/layout/default"/>
    <dgm:cxn modelId="{E2F6BC32-4702-4590-8DA5-FA8E89A34FDC}" type="presParOf" srcId="{5229EBEE-7EC2-46FA-8FC3-0A25A266AF22}" destId="{3319BEFF-405D-480E-9B12-8E8C57302FCA}" srcOrd="4" destOrd="0" presId="urn:microsoft.com/office/officeart/2005/8/layout/default"/>
    <dgm:cxn modelId="{5F049C22-EE22-4B59-8EAB-CFD5320ED65B}" type="presParOf" srcId="{5229EBEE-7EC2-46FA-8FC3-0A25A266AF22}" destId="{F6E4790D-A534-4D92-826C-AA92D4D55B2B}" srcOrd="5" destOrd="0" presId="urn:microsoft.com/office/officeart/2005/8/layout/default"/>
    <dgm:cxn modelId="{5ADC8578-AAF8-4118-88D1-BA3352E221EB}" type="presParOf" srcId="{5229EBEE-7EC2-46FA-8FC3-0A25A266AF22}" destId="{EFEBB2D3-F90E-46E5-B92C-C316C1CC3F77}" srcOrd="6" destOrd="0" presId="urn:microsoft.com/office/officeart/2005/8/layout/default"/>
    <dgm:cxn modelId="{CC0A85A7-5FA1-4FC7-B634-91F04675C439}" type="presParOf" srcId="{5229EBEE-7EC2-46FA-8FC3-0A25A266AF22}" destId="{5B33F126-4AFF-4A3D-AE19-7EE49E0BE3CE}" srcOrd="7" destOrd="0" presId="urn:microsoft.com/office/officeart/2005/8/layout/default"/>
    <dgm:cxn modelId="{7C52EB98-AA3A-46F1-8DE9-D6E1C4351BCF}" type="presParOf" srcId="{5229EBEE-7EC2-46FA-8FC3-0A25A266AF22}" destId="{25B67677-263F-4068-AF51-558F333D576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093CD-A471-41EF-B69B-36B73F77CA6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FD40CC-04A7-453C-9E13-92007A880450}">
      <dgm:prSet/>
      <dgm:spPr>
        <a:solidFill>
          <a:srgbClr val="6A6F45"/>
        </a:solidFill>
        <a:ln>
          <a:solidFill>
            <a:srgbClr val="6A6F45"/>
          </a:solidFill>
        </a:ln>
      </dgm:spPr>
      <dgm:t>
        <a:bodyPr/>
        <a:lstStyle/>
        <a:p>
          <a:pPr rtl="0"/>
          <a:r>
            <a:rPr lang="en-US" b="0">
              <a:latin typeface="Calibri" panose="020F0502020204030204" pitchFamily="34" charset="0"/>
              <a:cs typeface="Calibri" panose="020F0502020204030204" pitchFamily="34" charset="0"/>
            </a:rPr>
            <a:t>Key aspects of implementation for operators/traders and for competent authorities </a:t>
          </a:r>
        </a:p>
      </dgm:t>
    </dgm:pt>
    <dgm:pt modelId="{F1C3ACDF-FD5D-4709-AD4E-D144704542D6}" type="parTrans" cxnId="{FFBEFADC-BC61-4655-AA8F-440BEC72726C}">
      <dgm:prSet/>
      <dgm:spPr/>
      <dgm:t>
        <a:bodyPr/>
        <a:lstStyle/>
        <a:p>
          <a:endParaRPr lang="en-US"/>
        </a:p>
      </dgm:t>
    </dgm:pt>
    <dgm:pt modelId="{506FE287-1960-43E9-9B93-0E84228162AA}" type="sibTrans" cxnId="{FFBEFADC-BC61-4655-AA8F-440BEC72726C}">
      <dgm:prSet/>
      <dgm:spPr/>
      <dgm:t>
        <a:bodyPr/>
        <a:lstStyle/>
        <a:p>
          <a:endParaRPr lang="en-US"/>
        </a:p>
      </dgm:t>
    </dgm:pt>
    <dgm:pt modelId="{78641232-512C-476D-A85C-66EF39DF1CCB}">
      <dgm:prSet/>
      <dgm:spPr>
        <a:solidFill>
          <a:srgbClr val="D4D075">
            <a:alpha val="89804"/>
          </a:srgbClr>
        </a:solidFill>
      </dgm:spPr>
      <dgm:t>
        <a:bodyPr/>
        <a:lstStyle/>
        <a:p>
          <a:pPr rtl="0"/>
          <a:r>
            <a:rPr lang="en-US" b="0">
              <a:latin typeface="Calibri" panose="020F0502020204030204" pitchFamily="34" charset="0"/>
              <a:cs typeface="Calibri" panose="020F0502020204030204" pitchFamily="34" charset="0"/>
            </a:rPr>
            <a:t>First published in June 2023</a:t>
          </a:r>
        </a:p>
      </dgm:t>
    </dgm:pt>
    <dgm:pt modelId="{30588C49-58A6-4639-BDA4-39B71B270DE8}" type="parTrans" cxnId="{213C9CC5-BC81-4C15-99B4-F155E93BF63B}">
      <dgm:prSet/>
      <dgm:spPr/>
      <dgm:t>
        <a:bodyPr/>
        <a:lstStyle/>
        <a:p>
          <a:endParaRPr lang="en-US"/>
        </a:p>
      </dgm:t>
    </dgm:pt>
    <dgm:pt modelId="{2CD84E1F-66C3-4C16-8EF2-6A56FFD8CA64}" type="sibTrans" cxnId="{213C9CC5-BC81-4C15-99B4-F155E93BF63B}">
      <dgm:prSet/>
      <dgm:spPr/>
      <dgm:t>
        <a:bodyPr/>
        <a:lstStyle/>
        <a:p>
          <a:endParaRPr lang="en-US"/>
        </a:p>
      </dgm:t>
    </dgm:pt>
    <dgm:pt modelId="{E61E291D-7E4F-4EE2-9134-B06EA81E1DAF}">
      <dgm:prSet/>
      <dgm:spPr>
        <a:solidFill>
          <a:srgbClr val="D4D075">
            <a:alpha val="89804"/>
          </a:srgbClr>
        </a:solidFill>
      </dgm:spPr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Over 80 Q/A</a:t>
          </a:r>
        </a:p>
      </dgm:t>
    </dgm:pt>
    <dgm:pt modelId="{C1590B76-6FDD-4906-B644-73506E77E38C}" type="parTrans" cxnId="{2C47B5B1-DB1F-4915-902D-0D8174C10888}">
      <dgm:prSet/>
      <dgm:spPr/>
      <dgm:t>
        <a:bodyPr/>
        <a:lstStyle/>
        <a:p>
          <a:endParaRPr lang="en-US"/>
        </a:p>
      </dgm:t>
    </dgm:pt>
    <dgm:pt modelId="{D22E9574-484E-4437-8086-B83ECC347D1E}" type="sibTrans" cxnId="{2C47B5B1-DB1F-4915-902D-0D8174C10888}">
      <dgm:prSet/>
      <dgm:spPr/>
      <dgm:t>
        <a:bodyPr/>
        <a:lstStyle/>
        <a:p>
          <a:endParaRPr lang="en-US"/>
        </a:p>
      </dgm:t>
    </dgm:pt>
    <dgm:pt modelId="{DDEA8F3B-FD32-4979-9776-B7E68F0081FA}">
      <dgm:prSet phldr="0"/>
      <dgm:spPr/>
      <dgm:t>
        <a:bodyPr/>
        <a:lstStyle/>
        <a:p>
          <a:pPr rtl="0"/>
          <a:r>
            <a:rPr lang="en-US" b="0">
              <a:latin typeface="Calibri" panose="020F0502020204030204" pitchFamily="34" charset="0"/>
              <a:cs typeface="Calibri" panose="020F0502020204030204" pitchFamily="34" charset="0"/>
            </a:rPr>
            <a:t>Latest update in Dec 2023</a:t>
          </a:r>
        </a:p>
      </dgm:t>
    </dgm:pt>
    <dgm:pt modelId="{A398ACC6-A0EB-4A95-96F8-AAE8855064F9}" type="parTrans" cxnId="{F438BB9F-F282-4539-94C8-923F15E85E02}">
      <dgm:prSet/>
      <dgm:spPr/>
      <dgm:t>
        <a:bodyPr/>
        <a:lstStyle/>
        <a:p>
          <a:endParaRPr lang="en-IE"/>
        </a:p>
      </dgm:t>
    </dgm:pt>
    <dgm:pt modelId="{6D8BD056-FB72-424A-B3DB-46BAEA650B57}" type="sibTrans" cxnId="{F438BB9F-F282-4539-94C8-923F15E85E02}">
      <dgm:prSet/>
      <dgm:spPr/>
      <dgm:t>
        <a:bodyPr/>
        <a:lstStyle/>
        <a:p>
          <a:endParaRPr lang="en-IE"/>
        </a:p>
      </dgm:t>
    </dgm:pt>
    <dgm:pt modelId="{EAD7302D-5299-486C-BA9B-1C5FC82B34D9}" type="pres">
      <dgm:prSet presAssocID="{37D093CD-A471-41EF-B69B-36B73F77CA65}" presName="Name0" presStyleCnt="0">
        <dgm:presLayoutVars>
          <dgm:dir/>
          <dgm:animLvl val="lvl"/>
          <dgm:resizeHandles val="exact"/>
        </dgm:presLayoutVars>
      </dgm:prSet>
      <dgm:spPr/>
    </dgm:pt>
    <dgm:pt modelId="{CD06DD31-EB7F-46A7-9FF2-8E1D8F53974C}" type="pres">
      <dgm:prSet presAssocID="{FFFD40CC-04A7-453C-9E13-92007A880450}" presName="linNode" presStyleCnt="0"/>
      <dgm:spPr/>
    </dgm:pt>
    <dgm:pt modelId="{68AC9716-0056-4999-9E87-A1CAF2AB8B54}" type="pres">
      <dgm:prSet presAssocID="{FFFD40CC-04A7-453C-9E13-92007A88045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D5EFF47-E0DE-4FB2-9E9C-397F2C59616D}" type="pres">
      <dgm:prSet presAssocID="{FFFD40CC-04A7-453C-9E13-92007A880450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460C9E24-A268-41D6-A191-68167AAC869E}" type="presOf" srcId="{E61E291D-7E4F-4EE2-9134-B06EA81E1DAF}" destId="{CD5EFF47-E0DE-4FB2-9E9C-397F2C59616D}" srcOrd="0" destOrd="2" presId="urn:microsoft.com/office/officeart/2005/8/layout/vList5"/>
    <dgm:cxn modelId="{EC75997B-B0CE-4E4B-9430-70AED5D0552C}" type="presOf" srcId="{37D093CD-A471-41EF-B69B-36B73F77CA65}" destId="{EAD7302D-5299-486C-BA9B-1C5FC82B34D9}" srcOrd="0" destOrd="0" presId="urn:microsoft.com/office/officeart/2005/8/layout/vList5"/>
    <dgm:cxn modelId="{48735E82-5716-4303-A5F7-CB9EE4E01733}" type="presOf" srcId="{DDEA8F3B-FD32-4979-9776-B7E68F0081FA}" destId="{CD5EFF47-E0DE-4FB2-9E9C-397F2C59616D}" srcOrd="0" destOrd="1" presId="urn:microsoft.com/office/officeart/2005/8/layout/vList5"/>
    <dgm:cxn modelId="{F438BB9F-F282-4539-94C8-923F15E85E02}" srcId="{FFFD40CC-04A7-453C-9E13-92007A880450}" destId="{DDEA8F3B-FD32-4979-9776-B7E68F0081FA}" srcOrd="1" destOrd="0" parTransId="{A398ACC6-A0EB-4A95-96F8-AAE8855064F9}" sibTransId="{6D8BD056-FB72-424A-B3DB-46BAEA650B57}"/>
    <dgm:cxn modelId="{2C47B5B1-DB1F-4915-902D-0D8174C10888}" srcId="{FFFD40CC-04A7-453C-9E13-92007A880450}" destId="{E61E291D-7E4F-4EE2-9134-B06EA81E1DAF}" srcOrd="2" destOrd="0" parTransId="{C1590B76-6FDD-4906-B644-73506E77E38C}" sibTransId="{D22E9574-484E-4437-8086-B83ECC347D1E}"/>
    <dgm:cxn modelId="{2DF22CB7-BFFF-482D-B71C-D9849AD53720}" type="presOf" srcId="{FFFD40CC-04A7-453C-9E13-92007A880450}" destId="{68AC9716-0056-4999-9E87-A1CAF2AB8B54}" srcOrd="0" destOrd="0" presId="urn:microsoft.com/office/officeart/2005/8/layout/vList5"/>
    <dgm:cxn modelId="{213C9CC5-BC81-4C15-99B4-F155E93BF63B}" srcId="{FFFD40CC-04A7-453C-9E13-92007A880450}" destId="{78641232-512C-476D-A85C-66EF39DF1CCB}" srcOrd="0" destOrd="0" parTransId="{30588C49-58A6-4639-BDA4-39B71B270DE8}" sibTransId="{2CD84E1F-66C3-4C16-8EF2-6A56FFD8CA64}"/>
    <dgm:cxn modelId="{186BA3D8-B539-4438-B452-40308549D8CC}" type="presOf" srcId="{78641232-512C-476D-A85C-66EF39DF1CCB}" destId="{CD5EFF47-E0DE-4FB2-9E9C-397F2C59616D}" srcOrd="0" destOrd="0" presId="urn:microsoft.com/office/officeart/2005/8/layout/vList5"/>
    <dgm:cxn modelId="{FFBEFADC-BC61-4655-AA8F-440BEC72726C}" srcId="{37D093CD-A471-41EF-B69B-36B73F77CA65}" destId="{FFFD40CC-04A7-453C-9E13-92007A880450}" srcOrd="0" destOrd="0" parTransId="{F1C3ACDF-FD5D-4709-AD4E-D144704542D6}" sibTransId="{506FE287-1960-43E9-9B93-0E84228162AA}"/>
    <dgm:cxn modelId="{F96FF2E3-591E-4F23-9EDC-CD75CA658504}" type="presParOf" srcId="{EAD7302D-5299-486C-BA9B-1C5FC82B34D9}" destId="{CD06DD31-EB7F-46A7-9FF2-8E1D8F53974C}" srcOrd="0" destOrd="0" presId="urn:microsoft.com/office/officeart/2005/8/layout/vList5"/>
    <dgm:cxn modelId="{2B5F690A-6D1D-4853-B6F4-F4CFB718DD9B}" type="presParOf" srcId="{CD06DD31-EB7F-46A7-9FF2-8E1D8F53974C}" destId="{68AC9716-0056-4999-9E87-A1CAF2AB8B54}" srcOrd="0" destOrd="0" presId="urn:microsoft.com/office/officeart/2005/8/layout/vList5"/>
    <dgm:cxn modelId="{688335C7-2D7B-4C62-82E3-C12A9F2DB779}" type="presParOf" srcId="{CD06DD31-EB7F-46A7-9FF2-8E1D8F53974C}" destId="{CD5EFF47-E0DE-4FB2-9E9C-397F2C5961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682016-A0C2-44D5-8EEB-70C5C6D99A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C9C952-7197-40B1-943E-5859006E6404}">
      <dgm:prSet/>
      <dgm:spPr>
        <a:solidFill>
          <a:srgbClr val="D4D075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Pilot testing, over 100 companies participated </a:t>
          </a:r>
          <a:r>
            <a:rPr lang="en-GB" dirty="0"/>
            <a:t>(December </a:t>
          </a:r>
          <a:r>
            <a:rPr lang="hu-HU" dirty="0"/>
            <a:t>2023 </a:t>
          </a:r>
          <a:r>
            <a:rPr lang="en-GB" dirty="0"/>
            <a:t>–January</a:t>
          </a:r>
          <a:r>
            <a:rPr lang="hu-HU" dirty="0"/>
            <a:t> 2024</a:t>
          </a:r>
          <a:r>
            <a:rPr lang="en-GB" dirty="0"/>
            <a:t>)</a:t>
          </a:r>
          <a:endParaRPr lang="en-US" dirty="0"/>
        </a:p>
      </dgm:t>
    </dgm:pt>
    <dgm:pt modelId="{F211D039-2E27-444D-8DED-019B94E7DFB3}" type="parTrans" cxnId="{37B1A110-6BA6-4F0D-B871-C825F804AEAF}">
      <dgm:prSet/>
      <dgm:spPr/>
      <dgm:t>
        <a:bodyPr/>
        <a:lstStyle/>
        <a:p>
          <a:endParaRPr lang="en-US"/>
        </a:p>
      </dgm:t>
    </dgm:pt>
    <dgm:pt modelId="{15846A6A-9167-4A9A-A07F-04BC4EF23925}" type="sibTrans" cxnId="{37B1A110-6BA6-4F0D-B871-C825F804AEAF}">
      <dgm:prSet/>
      <dgm:spPr/>
      <dgm:t>
        <a:bodyPr/>
        <a:lstStyle/>
        <a:p>
          <a:endParaRPr lang="en-US"/>
        </a:p>
      </dgm:t>
    </dgm:pt>
    <dgm:pt modelId="{E5FD05D2-111B-46D1-9B74-9935909939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Summer: more information to come</a:t>
          </a:r>
        </a:p>
      </dgm:t>
    </dgm:pt>
    <dgm:pt modelId="{266153AF-8D6C-47C2-A357-ABC80AC16F14}" type="parTrans" cxnId="{156E591A-68E4-495D-9CBC-8D14A4E362F8}">
      <dgm:prSet/>
      <dgm:spPr/>
      <dgm:t>
        <a:bodyPr/>
        <a:lstStyle/>
        <a:p>
          <a:endParaRPr lang="en-US"/>
        </a:p>
      </dgm:t>
    </dgm:pt>
    <dgm:pt modelId="{5BF9C4BB-0026-43EE-B3B2-DFAF654785C9}" type="sibTrans" cxnId="{156E591A-68E4-495D-9CBC-8D14A4E362F8}">
      <dgm:prSet/>
      <dgm:spPr/>
      <dgm:t>
        <a:bodyPr/>
        <a:lstStyle/>
        <a:p>
          <a:endParaRPr lang="en-US"/>
        </a:p>
      </dgm:t>
    </dgm:pt>
    <dgm:pt modelId="{227C2585-A05E-47CC-9E1C-27B69AB3BA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Autumn: Dedicated training</a:t>
          </a:r>
          <a:r>
            <a:rPr lang="hu-HU" dirty="0"/>
            <a:t>s</a:t>
          </a:r>
          <a:endParaRPr lang="en-US" dirty="0"/>
        </a:p>
      </dgm:t>
    </dgm:pt>
    <dgm:pt modelId="{25B8408E-2128-431D-BD8A-C9BB3926DF8F}" type="parTrans" cxnId="{EEDBEB35-CBC8-4AC3-B03E-0C27A54BB2E0}">
      <dgm:prSet/>
      <dgm:spPr/>
      <dgm:t>
        <a:bodyPr/>
        <a:lstStyle/>
        <a:p>
          <a:endParaRPr lang="en-US"/>
        </a:p>
      </dgm:t>
    </dgm:pt>
    <dgm:pt modelId="{DF6F3E99-5A74-43BD-AE77-0251E4D78B88}" type="sibTrans" cxnId="{EEDBEB35-CBC8-4AC3-B03E-0C27A54BB2E0}">
      <dgm:prSet/>
      <dgm:spPr/>
      <dgm:t>
        <a:bodyPr/>
        <a:lstStyle/>
        <a:p>
          <a:endParaRPr lang="en-US"/>
        </a:p>
      </dgm:t>
    </dgm:pt>
    <dgm:pt modelId="{1FAE7A78-D206-4648-B426-EDD710EE7E6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Beginning of November: Opening user registration for the system</a:t>
          </a:r>
          <a:endParaRPr lang="en-US" dirty="0"/>
        </a:p>
      </dgm:t>
    </dgm:pt>
    <dgm:pt modelId="{489FC3FD-8A20-4DFB-9D3D-65CC064BE7C8}" type="parTrans" cxnId="{DEE38D0C-3195-45D7-B7DF-EAE60E9966C4}">
      <dgm:prSet/>
      <dgm:spPr/>
      <dgm:t>
        <a:bodyPr/>
        <a:lstStyle/>
        <a:p>
          <a:endParaRPr lang="de-DE"/>
        </a:p>
      </dgm:t>
    </dgm:pt>
    <dgm:pt modelId="{6529133F-AB50-4C0D-A26F-E6F960CD76AE}" type="sibTrans" cxnId="{DEE38D0C-3195-45D7-B7DF-EAE60E9966C4}">
      <dgm:prSet/>
      <dgm:spPr/>
      <dgm:t>
        <a:bodyPr/>
        <a:lstStyle/>
        <a:p>
          <a:endParaRPr lang="de-DE"/>
        </a:p>
      </dgm:t>
    </dgm:pt>
    <dgm:pt modelId="{670A2785-95AD-48D7-96F7-6C8973D1BFB0}">
      <dgm:prSet/>
      <dgm:spPr>
        <a:solidFill>
          <a:srgbClr val="D4D075"/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GB" dirty="0"/>
            <a:t>Beginning of December: Opening system for submitting Due Diligence Statements</a:t>
          </a:r>
          <a:endParaRPr lang="de-DE" dirty="0"/>
        </a:p>
      </dgm:t>
    </dgm:pt>
    <dgm:pt modelId="{20672647-1E54-463B-B764-83B8C348DAF1}" type="parTrans" cxnId="{03B92F91-E00D-4415-8C59-88901B559AEC}">
      <dgm:prSet/>
      <dgm:spPr/>
      <dgm:t>
        <a:bodyPr/>
        <a:lstStyle/>
        <a:p>
          <a:endParaRPr lang="de-DE"/>
        </a:p>
      </dgm:t>
    </dgm:pt>
    <dgm:pt modelId="{F598396A-3F9D-48CD-9C71-3E4B73DD7C57}" type="sibTrans" cxnId="{03B92F91-E00D-4415-8C59-88901B559AEC}">
      <dgm:prSet/>
      <dgm:spPr/>
      <dgm:t>
        <a:bodyPr/>
        <a:lstStyle/>
        <a:p>
          <a:endParaRPr lang="de-DE"/>
        </a:p>
      </dgm:t>
    </dgm:pt>
    <dgm:pt modelId="{23D54312-2534-4722-A84B-4F3040DC742D}">
      <dgm:prSet/>
      <dgm:spPr>
        <a:solidFill>
          <a:srgbClr val="D4D075"/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hu-HU" dirty="0" err="1"/>
            <a:t>Interconnection</a:t>
          </a:r>
          <a:r>
            <a:rPr lang="hu-HU" dirty="0"/>
            <a:t> </a:t>
          </a:r>
          <a:r>
            <a:rPr lang="hu-HU" dirty="0" err="1"/>
            <a:t>with</a:t>
          </a:r>
          <a:r>
            <a:rPr lang="hu-HU" dirty="0"/>
            <a:t> </a:t>
          </a:r>
          <a:r>
            <a:rPr lang="hu-HU" dirty="0" err="1"/>
            <a:t>other</a:t>
          </a:r>
          <a:r>
            <a:rPr lang="hu-HU" dirty="0"/>
            <a:t> </a:t>
          </a:r>
          <a:r>
            <a:rPr lang="hu-HU" dirty="0" err="1"/>
            <a:t>systems</a:t>
          </a:r>
          <a:r>
            <a:rPr lang="hu-HU" dirty="0"/>
            <a:t>  </a:t>
          </a:r>
          <a:r>
            <a:rPr lang="hu-HU" dirty="0" err="1"/>
            <a:t>via</a:t>
          </a:r>
          <a:r>
            <a:rPr lang="hu-HU" dirty="0"/>
            <a:t> </a:t>
          </a:r>
          <a:r>
            <a:rPr lang="en-IE" dirty="0"/>
            <a:t>Application Programming Interface</a:t>
          </a:r>
          <a:endParaRPr lang="de-DE" dirty="0"/>
        </a:p>
      </dgm:t>
    </dgm:pt>
    <dgm:pt modelId="{2CAF6BD5-DE70-4096-B328-6790D4914496}" type="parTrans" cxnId="{E53CE591-0372-48FD-8AD3-2DA11E37855E}">
      <dgm:prSet/>
      <dgm:spPr/>
      <dgm:t>
        <a:bodyPr/>
        <a:lstStyle/>
        <a:p>
          <a:endParaRPr lang="en-IE"/>
        </a:p>
      </dgm:t>
    </dgm:pt>
    <dgm:pt modelId="{E4E11C6B-25D1-435A-A22B-9A300D4117A3}" type="sibTrans" cxnId="{E53CE591-0372-48FD-8AD3-2DA11E37855E}">
      <dgm:prSet/>
      <dgm:spPr/>
      <dgm:t>
        <a:bodyPr/>
        <a:lstStyle/>
        <a:p>
          <a:endParaRPr lang="en-IE"/>
        </a:p>
      </dgm:t>
    </dgm:pt>
    <dgm:pt modelId="{55756C7D-78B4-4848-A461-839D4451B3E7}" type="pres">
      <dgm:prSet presAssocID="{74682016-A0C2-44D5-8EEB-70C5C6D99A76}" presName="root" presStyleCnt="0">
        <dgm:presLayoutVars>
          <dgm:dir/>
          <dgm:resizeHandles val="exact"/>
        </dgm:presLayoutVars>
      </dgm:prSet>
      <dgm:spPr/>
    </dgm:pt>
    <dgm:pt modelId="{CACAF01E-5C08-490C-8A23-B136DAEACC07}" type="pres">
      <dgm:prSet presAssocID="{36C9C952-7197-40B1-943E-5859006E6404}" presName="compNode" presStyleCnt="0"/>
      <dgm:spPr/>
    </dgm:pt>
    <dgm:pt modelId="{791761DF-DB93-4EF2-88DE-495F80579606}" type="pres">
      <dgm:prSet presAssocID="{36C9C952-7197-40B1-943E-5859006E6404}" presName="bgRect" presStyleLbl="bgShp" presStyleIdx="0" presStyleCnt="6"/>
      <dgm:spPr>
        <a:solidFill>
          <a:srgbClr val="D4D075"/>
        </a:solidFill>
      </dgm:spPr>
    </dgm:pt>
    <dgm:pt modelId="{CC524D84-D2B6-4C3F-9326-E544BFF86EA2}" type="pres">
      <dgm:prSet presAssocID="{36C9C952-7197-40B1-943E-5859006E640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6A6F45"/>
          </a:solidFill>
        </a:ln>
      </dgm:spPr>
      <dgm:extLst>
        <a:ext uri="{E40237B7-FDA0-4F09-8148-C483321AD2D9}">
          <dgm14:cNvPr xmlns:dgm14="http://schemas.microsoft.com/office/drawing/2010/diagram" id="0" name="" descr="Postit Notes with solid fill"/>
        </a:ext>
      </dgm:extLst>
    </dgm:pt>
    <dgm:pt modelId="{AB9BFD64-6600-4654-BFA4-63DE40AD9556}" type="pres">
      <dgm:prSet presAssocID="{36C9C952-7197-40B1-943E-5859006E6404}" presName="spaceRect" presStyleCnt="0"/>
      <dgm:spPr/>
    </dgm:pt>
    <dgm:pt modelId="{DC93B4C7-3F36-41BA-B3A7-571F516044D3}" type="pres">
      <dgm:prSet presAssocID="{36C9C952-7197-40B1-943E-5859006E6404}" presName="parTx" presStyleLbl="revTx" presStyleIdx="0" presStyleCnt="6">
        <dgm:presLayoutVars>
          <dgm:chMax val="0"/>
          <dgm:chPref val="0"/>
        </dgm:presLayoutVars>
      </dgm:prSet>
      <dgm:spPr/>
    </dgm:pt>
    <dgm:pt modelId="{B9AB8D80-DC00-4429-920C-8EC10E27EA35}" type="pres">
      <dgm:prSet presAssocID="{15846A6A-9167-4A9A-A07F-04BC4EF23925}" presName="sibTrans" presStyleCnt="0"/>
      <dgm:spPr/>
    </dgm:pt>
    <dgm:pt modelId="{9E611047-F772-4DBD-93A6-8680A0F007A4}" type="pres">
      <dgm:prSet presAssocID="{E5FD05D2-111B-46D1-9B74-9935909939A8}" presName="compNode" presStyleCnt="0"/>
      <dgm:spPr/>
    </dgm:pt>
    <dgm:pt modelId="{5DBD43E5-7B9F-432B-94A0-A93E4B35757D}" type="pres">
      <dgm:prSet presAssocID="{E5FD05D2-111B-46D1-9B74-9935909939A8}" presName="bgRect" presStyleLbl="bgShp" presStyleIdx="1" presStyleCnt="6"/>
      <dgm:spPr>
        <a:solidFill>
          <a:srgbClr val="D4D075"/>
        </a:solidFill>
      </dgm:spPr>
    </dgm:pt>
    <dgm:pt modelId="{A1EC2590-967E-4053-ABCE-C1F61848EA00}" type="pres">
      <dgm:prSet presAssocID="{E5FD05D2-111B-46D1-9B74-9935909939A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6A6F45"/>
          </a:solidFill>
        </a:ln>
      </dgm:spPr>
      <dgm:extLst>
        <a:ext uri="{E40237B7-FDA0-4F09-8148-C483321AD2D9}">
          <dgm14:cNvPr xmlns:dgm14="http://schemas.microsoft.com/office/drawing/2010/diagram" id="0" name="" descr="Clipboard with solid fill"/>
        </a:ext>
      </dgm:extLst>
    </dgm:pt>
    <dgm:pt modelId="{769FF727-BC30-44DE-8AFF-073C69146923}" type="pres">
      <dgm:prSet presAssocID="{E5FD05D2-111B-46D1-9B74-9935909939A8}" presName="spaceRect" presStyleCnt="0"/>
      <dgm:spPr/>
    </dgm:pt>
    <dgm:pt modelId="{18C3EF49-4AD5-43D0-899A-96044746151F}" type="pres">
      <dgm:prSet presAssocID="{E5FD05D2-111B-46D1-9B74-9935909939A8}" presName="parTx" presStyleLbl="revTx" presStyleIdx="1" presStyleCnt="6">
        <dgm:presLayoutVars>
          <dgm:chMax val="0"/>
          <dgm:chPref val="0"/>
        </dgm:presLayoutVars>
      </dgm:prSet>
      <dgm:spPr/>
    </dgm:pt>
    <dgm:pt modelId="{4A2E5A35-854C-465D-B6EE-ACBE0EFD92D6}" type="pres">
      <dgm:prSet presAssocID="{5BF9C4BB-0026-43EE-B3B2-DFAF654785C9}" presName="sibTrans" presStyleCnt="0"/>
      <dgm:spPr/>
    </dgm:pt>
    <dgm:pt modelId="{AA5EC3E3-BC57-4EA6-9100-CDB824400254}" type="pres">
      <dgm:prSet presAssocID="{227C2585-A05E-47CC-9E1C-27B69AB3BA95}" presName="compNode" presStyleCnt="0"/>
      <dgm:spPr/>
    </dgm:pt>
    <dgm:pt modelId="{82DF7125-8640-4630-9BA1-967475811EF9}" type="pres">
      <dgm:prSet presAssocID="{227C2585-A05E-47CC-9E1C-27B69AB3BA95}" presName="bgRect" presStyleLbl="bgShp" presStyleIdx="2" presStyleCnt="6"/>
      <dgm:spPr>
        <a:solidFill>
          <a:srgbClr val="D4D075"/>
        </a:solidFill>
      </dgm:spPr>
    </dgm:pt>
    <dgm:pt modelId="{1D5F3158-53B8-410E-B57B-DFC8683963E0}" type="pres">
      <dgm:prSet presAssocID="{227C2585-A05E-47CC-9E1C-27B69AB3BA95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solidFill>
            <a:srgbClr val="6A6F45"/>
          </a:solidFill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415059B-B31F-457B-9FE8-DCA4E38C4EDE}" type="pres">
      <dgm:prSet presAssocID="{227C2585-A05E-47CC-9E1C-27B69AB3BA95}" presName="spaceRect" presStyleCnt="0"/>
      <dgm:spPr/>
    </dgm:pt>
    <dgm:pt modelId="{2EFA61B0-AF1A-4165-B7F5-0EC3B8195F19}" type="pres">
      <dgm:prSet presAssocID="{227C2585-A05E-47CC-9E1C-27B69AB3BA95}" presName="parTx" presStyleLbl="revTx" presStyleIdx="2" presStyleCnt="6">
        <dgm:presLayoutVars>
          <dgm:chMax val="0"/>
          <dgm:chPref val="0"/>
        </dgm:presLayoutVars>
      </dgm:prSet>
      <dgm:spPr/>
    </dgm:pt>
    <dgm:pt modelId="{4EF26216-0DD8-448D-86D4-C5004946C980}" type="pres">
      <dgm:prSet presAssocID="{DF6F3E99-5A74-43BD-AE77-0251E4D78B88}" presName="sibTrans" presStyleCnt="0"/>
      <dgm:spPr/>
    </dgm:pt>
    <dgm:pt modelId="{FBFF5655-4E3D-4623-AAB4-D174F9EA0C3A}" type="pres">
      <dgm:prSet presAssocID="{1FAE7A78-D206-4648-B426-EDD710EE7E68}" presName="compNode" presStyleCnt="0"/>
      <dgm:spPr/>
    </dgm:pt>
    <dgm:pt modelId="{B73D4462-E307-4352-8BFE-EAC482F3B027}" type="pres">
      <dgm:prSet presAssocID="{1FAE7A78-D206-4648-B426-EDD710EE7E68}" presName="bgRect" presStyleLbl="bgShp" presStyleIdx="3" presStyleCnt="6"/>
      <dgm:spPr>
        <a:xfrm>
          <a:off x="0" y="1214619"/>
          <a:ext cx="10831567" cy="323493"/>
        </a:xfrm>
        <a:prstGeom prst="roundRect">
          <a:avLst>
            <a:gd name="adj" fmla="val 10000"/>
          </a:avLst>
        </a:prstGeom>
        <a:solidFill>
          <a:srgbClr val="D4D075"/>
        </a:solidFill>
        <a:ln>
          <a:noFill/>
        </a:ln>
        <a:effectLst/>
      </dgm:spPr>
    </dgm:pt>
    <dgm:pt modelId="{4EF11910-3AD9-4D19-AF15-3EE19B3A0820}" type="pres">
      <dgm:prSet presAssocID="{1FAE7A78-D206-4648-B426-EDD710EE7E6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Signature with solid fill"/>
        </a:ext>
      </dgm:extLst>
    </dgm:pt>
    <dgm:pt modelId="{DE488F5D-718A-44D2-B75B-B6D95885F1EA}" type="pres">
      <dgm:prSet presAssocID="{1FAE7A78-D206-4648-B426-EDD710EE7E68}" presName="spaceRect" presStyleCnt="0"/>
      <dgm:spPr/>
    </dgm:pt>
    <dgm:pt modelId="{D953B60E-F2BA-4523-B64E-7575A3F25661}" type="pres">
      <dgm:prSet presAssocID="{1FAE7A78-D206-4648-B426-EDD710EE7E68}" presName="parTx" presStyleLbl="revTx" presStyleIdx="3" presStyleCnt="6">
        <dgm:presLayoutVars>
          <dgm:chMax val="0"/>
          <dgm:chPref val="0"/>
        </dgm:presLayoutVars>
      </dgm:prSet>
      <dgm:spPr/>
    </dgm:pt>
    <dgm:pt modelId="{02C30285-22B9-48AF-B6B0-6C5EFE91B547}" type="pres">
      <dgm:prSet presAssocID="{6529133F-AB50-4C0D-A26F-E6F960CD76AE}" presName="sibTrans" presStyleCnt="0"/>
      <dgm:spPr/>
    </dgm:pt>
    <dgm:pt modelId="{22FD0E7B-D1FC-47B0-9864-34116CA7DCA2}" type="pres">
      <dgm:prSet presAssocID="{670A2785-95AD-48D7-96F7-6C8973D1BFB0}" presName="compNode" presStyleCnt="0"/>
      <dgm:spPr/>
    </dgm:pt>
    <dgm:pt modelId="{234DBD96-F140-4FEF-A624-A10CF30D8FBD}" type="pres">
      <dgm:prSet presAssocID="{670A2785-95AD-48D7-96F7-6C8973D1BFB0}" presName="bgRect" presStyleLbl="bgShp" presStyleIdx="4" presStyleCnt="6"/>
      <dgm:spPr>
        <a:xfrm>
          <a:off x="0" y="1618986"/>
          <a:ext cx="10831567" cy="323493"/>
        </a:xfrm>
        <a:prstGeom prst="roundRect">
          <a:avLst>
            <a:gd name="adj" fmla="val 10000"/>
          </a:avLst>
        </a:prstGeom>
        <a:solidFill>
          <a:srgbClr val="D4D075"/>
        </a:solidFill>
        <a:ln>
          <a:noFill/>
        </a:ln>
        <a:effectLst/>
      </dgm:spPr>
    </dgm:pt>
    <dgm:pt modelId="{1A36D15C-A17C-45DE-86F1-4FD54B85DAA4}" type="pres">
      <dgm:prSet presAssocID="{670A2785-95AD-48D7-96F7-6C8973D1BFB0}" presName="iconRect" presStyleLbl="node1" presStyleIdx="4" presStyleCnt="6"/>
      <dgm:spPr>
        <a:xfrm>
          <a:off x="97856" y="1691772"/>
          <a:ext cx="177921" cy="1779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Monitor with solid fill"/>
        </a:ext>
      </dgm:extLst>
    </dgm:pt>
    <dgm:pt modelId="{1B2FFE0D-2D51-4F09-97A2-B0149D29B7A4}" type="pres">
      <dgm:prSet presAssocID="{670A2785-95AD-48D7-96F7-6C8973D1BFB0}" presName="spaceRect" presStyleCnt="0"/>
      <dgm:spPr/>
    </dgm:pt>
    <dgm:pt modelId="{8708072C-0B62-44DB-8489-1E1B9B21CB94}" type="pres">
      <dgm:prSet presAssocID="{670A2785-95AD-48D7-96F7-6C8973D1BFB0}" presName="parTx" presStyleLbl="revTx" presStyleIdx="4" presStyleCnt="6">
        <dgm:presLayoutVars>
          <dgm:chMax val="0"/>
          <dgm:chPref val="0"/>
        </dgm:presLayoutVars>
      </dgm:prSet>
      <dgm:spPr>
        <a:xfrm>
          <a:off x="373635" y="1618986"/>
          <a:ext cx="10457931" cy="323493"/>
        </a:xfrm>
        <a:prstGeom prst="rect">
          <a:avLst/>
        </a:prstGeom>
      </dgm:spPr>
    </dgm:pt>
    <dgm:pt modelId="{E51FFA9F-D457-4C63-907B-994DBE069D2E}" type="pres">
      <dgm:prSet presAssocID="{F598396A-3F9D-48CD-9C71-3E4B73DD7C57}" presName="sibTrans" presStyleCnt="0"/>
      <dgm:spPr/>
    </dgm:pt>
    <dgm:pt modelId="{AAB376C9-E510-4138-868A-04FF0EAE1E08}" type="pres">
      <dgm:prSet presAssocID="{23D54312-2534-4722-A84B-4F3040DC742D}" presName="compNode" presStyleCnt="0"/>
      <dgm:spPr/>
    </dgm:pt>
    <dgm:pt modelId="{BAEEA4A5-8B7C-4FA6-877B-A2838B546B34}" type="pres">
      <dgm:prSet presAssocID="{23D54312-2534-4722-A84B-4F3040DC742D}" presName="bgRect" presStyleLbl="bgShp" presStyleIdx="5" presStyleCnt="6" custLinFactNeighborY="459"/>
      <dgm:spPr>
        <a:xfrm>
          <a:off x="0" y="2966158"/>
          <a:ext cx="10811662" cy="474229"/>
        </a:xfrm>
        <a:prstGeom prst="roundRect">
          <a:avLst>
            <a:gd name="adj" fmla="val 10000"/>
          </a:avLst>
        </a:prstGeom>
        <a:solidFill>
          <a:srgbClr val="D4D075"/>
        </a:solidFill>
        <a:ln>
          <a:noFill/>
        </a:ln>
        <a:effectLst/>
      </dgm:spPr>
    </dgm:pt>
    <dgm:pt modelId="{5D9DFB6D-A878-41FE-A6A9-9102FE400B2F}" type="pres">
      <dgm:prSet presAssocID="{23D54312-2534-4722-A84B-4F3040DC742D}" presName="iconRect" presStyleLbl="node1" presStyleIdx="5" presStyleCnt="6" custLinFactNeighborX="-11823" custLinFactNeighborY="12253"/>
      <dgm:spPr>
        <a:xfrm>
          <a:off x="112616" y="3103706"/>
          <a:ext cx="260826" cy="2608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C000">
              <a:lumMod val="50000"/>
            </a:srgb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Plug with solid fill"/>
        </a:ext>
      </dgm:extLst>
    </dgm:pt>
    <dgm:pt modelId="{6EA7B5F8-0729-4558-A73C-9449EE8D42A7}" type="pres">
      <dgm:prSet presAssocID="{23D54312-2534-4722-A84B-4F3040DC742D}" presName="spaceRect" presStyleCnt="0"/>
      <dgm:spPr/>
    </dgm:pt>
    <dgm:pt modelId="{AAAC909B-FEF6-47D2-A1D6-5180B568BE36}" type="pres">
      <dgm:prSet presAssocID="{23D54312-2534-4722-A84B-4F3040DC742D}" presName="parTx" presStyleLbl="revTx" presStyleIdx="5" presStyleCnt="6">
        <dgm:presLayoutVars>
          <dgm:chMax val="0"/>
          <dgm:chPref val="0"/>
        </dgm:presLayoutVars>
      </dgm:prSet>
      <dgm:spPr>
        <a:prstGeom prst="rect">
          <a:avLst/>
        </a:prstGeom>
      </dgm:spPr>
    </dgm:pt>
  </dgm:ptLst>
  <dgm:cxnLst>
    <dgm:cxn modelId="{DEE38D0C-3195-45D7-B7DF-EAE60E9966C4}" srcId="{74682016-A0C2-44D5-8EEB-70C5C6D99A76}" destId="{1FAE7A78-D206-4648-B426-EDD710EE7E68}" srcOrd="3" destOrd="0" parTransId="{489FC3FD-8A20-4DFB-9D3D-65CC064BE7C8}" sibTransId="{6529133F-AB50-4C0D-A26F-E6F960CD76AE}"/>
    <dgm:cxn modelId="{37B1A110-6BA6-4F0D-B871-C825F804AEAF}" srcId="{74682016-A0C2-44D5-8EEB-70C5C6D99A76}" destId="{36C9C952-7197-40B1-943E-5859006E6404}" srcOrd="0" destOrd="0" parTransId="{F211D039-2E27-444D-8DED-019B94E7DFB3}" sibTransId="{15846A6A-9167-4A9A-A07F-04BC4EF23925}"/>
    <dgm:cxn modelId="{156E591A-68E4-495D-9CBC-8D14A4E362F8}" srcId="{74682016-A0C2-44D5-8EEB-70C5C6D99A76}" destId="{E5FD05D2-111B-46D1-9B74-9935909939A8}" srcOrd="1" destOrd="0" parTransId="{266153AF-8D6C-47C2-A357-ABC80AC16F14}" sibTransId="{5BF9C4BB-0026-43EE-B3B2-DFAF654785C9}"/>
    <dgm:cxn modelId="{A294A71F-7924-40BA-AF14-F3E3E242D9C7}" type="presOf" srcId="{23D54312-2534-4722-A84B-4F3040DC742D}" destId="{AAAC909B-FEF6-47D2-A1D6-5180B568BE36}" srcOrd="0" destOrd="0" presId="urn:microsoft.com/office/officeart/2018/2/layout/IconVerticalSolidList"/>
    <dgm:cxn modelId="{0FCF7E26-F5EC-415F-8161-93CE7D403452}" type="presOf" srcId="{E5FD05D2-111B-46D1-9B74-9935909939A8}" destId="{18C3EF49-4AD5-43D0-899A-96044746151F}" srcOrd="0" destOrd="0" presId="urn:microsoft.com/office/officeart/2018/2/layout/IconVerticalSolidList"/>
    <dgm:cxn modelId="{A22AD52E-B62F-4FD7-B07B-D607E177CD5E}" type="presOf" srcId="{1FAE7A78-D206-4648-B426-EDD710EE7E68}" destId="{D953B60E-F2BA-4523-B64E-7575A3F25661}" srcOrd="0" destOrd="0" presId="urn:microsoft.com/office/officeart/2018/2/layout/IconVerticalSolidList"/>
    <dgm:cxn modelId="{EEDBEB35-CBC8-4AC3-B03E-0C27A54BB2E0}" srcId="{74682016-A0C2-44D5-8EEB-70C5C6D99A76}" destId="{227C2585-A05E-47CC-9E1C-27B69AB3BA95}" srcOrd="2" destOrd="0" parTransId="{25B8408E-2128-431D-BD8A-C9BB3926DF8F}" sibTransId="{DF6F3E99-5A74-43BD-AE77-0251E4D78B88}"/>
    <dgm:cxn modelId="{928A0A4F-E5D8-41F4-806C-E3CC4B653172}" type="presOf" srcId="{36C9C952-7197-40B1-943E-5859006E6404}" destId="{DC93B4C7-3F36-41BA-B3A7-571F516044D3}" srcOrd="0" destOrd="0" presId="urn:microsoft.com/office/officeart/2018/2/layout/IconVerticalSolidList"/>
    <dgm:cxn modelId="{03B92F91-E00D-4415-8C59-88901B559AEC}" srcId="{74682016-A0C2-44D5-8EEB-70C5C6D99A76}" destId="{670A2785-95AD-48D7-96F7-6C8973D1BFB0}" srcOrd="4" destOrd="0" parTransId="{20672647-1E54-463B-B764-83B8C348DAF1}" sibTransId="{F598396A-3F9D-48CD-9C71-3E4B73DD7C57}"/>
    <dgm:cxn modelId="{E53CE591-0372-48FD-8AD3-2DA11E37855E}" srcId="{74682016-A0C2-44D5-8EEB-70C5C6D99A76}" destId="{23D54312-2534-4722-A84B-4F3040DC742D}" srcOrd="5" destOrd="0" parTransId="{2CAF6BD5-DE70-4096-B328-6790D4914496}" sibTransId="{E4E11C6B-25D1-435A-A22B-9A300D4117A3}"/>
    <dgm:cxn modelId="{1CCABF9C-D75F-4856-8CB5-AE77D4B22B26}" type="presOf" srcId="{227C2585-A05E-47CC-9E1C-27B69AB3BA95}" destId="{2EFA61B0-AF1A-4165-B7F5-0EC3B8195F19}" srcOrd="0" destOrd="0" presId="urn:microsoft.com/office/officeart/2018/2/layout/IconVerticalSolidList"/>
    <dgm:cxn modelId="{44B414A5-4CEA-4683-99DD-E84331B2EBD7}" type="presOf" srcId="{670A2785-95AD-48D7-96F7-6C8973D1BFB0}" destId="{8708072C-0B62-44DB-8489-1E1B9B21CB94}" srcOrd="0" destOrd="0" presId="urn:microsoft.com/office/officeart/2018/2/layout/IconVerticalSolidList"/>
    <dgm:cxn modelId="{5D3E70DD-035F-418C-83AD-FB9585FB5FEA}" type="presOf" srcId="{74682016-A0C2-44D5-8EEB-70C5C6D99A76}" destId="{55756C7D-78B4-4848-A461-839D4451B3E7}" srcOrd="0" destOrd="0" presId="urn:microsoft.com/office/officeart/2018/2/layout/IconVerticalSolidList"/>
    <dgm:cxn modelId="{66CF2A15-DF3E-4F4F-9E84-56525E546CDC}" type="presParOf" srcId="{55756C7D-78B4-4848-A461-839D4451B3E7}" destId="{CACAF01E-5C08-490C-8A23-B136DAEACC07}" srcOrd="0" destOrd="0" presId="urn:microsoft.com/office/officeart/2018/2/layout/IconVerticalSolidList"/>
    <dgm:cxn modelId="{767A958C-F1E2-41DD-B239-9F836EC70AB1}" type="presParOf" srcId="{CACAF01E-5C08-490C-8A23-B136DAEACC07}" destId="{791761DF-DB93-4EF2-88DE-495F80579606}" srcOrd="0" destOrd="0" presId="urn:microsoft.com/office/officeart/2018/2/layout/IconVerticalSolidList"/>
    <dgm:cxn modelId="{512AE82B-83B0-4E33-B908-43CE5C63E90E}" type="presParOf" srcId="{CACAF01E-5C08-490C-8A23-B136DAEACC07}" destId="{CC524D84-D2B6-4C3F-9326-E544BFF86EA2}" srcOrd="1" destOrd="0" presId="urn:microsoft.com/office/officeart/2018/2/layout/IconVerticalSolidList"/>
    <dgm:cxn modelId="{2562009D-3A9F-494F-A162-84DB9D417A05}" type="presParOf" srcId="{CACAF01E-5C08-490C-8A23-B136DAEACC07}" destId="{AB9BFD64-6600-4654-BFA4-63DE40AD9556}" srcOrd="2" destOrd="0" presId="urn:microsoft.com/office/officeart/2018/2/layout/IconVerticalSolidList"/>
    <dgm:cxn modelId="{F7A5412E-B2CE-4118-AC78-199033908FAD}" type="presParOf" srcId="{CACAF01E-5C08-490C-8A23-B136DAEACC07}" destId="{DC93B4C7-3F36-41BA-B3A7-571F516044D3}" srcOrd="3" destOrd="0" presId="urn:microsoft.com/office/officeart/2018/2/layout/IconVerticalSolidList"/>
    <dgm:cxn modelId="{4501BA83-7FFA-4567-8DCE-C4429B89836D}" type="presParOf" srcId="{55756C7D-78B4-4848-A461-839D4451B3E7}" destId="{B9AB8D80-DC00-4429-920C-8EC10E27EA35}" srcOrd="1" destOrd="0" presId="urn:microsoft.com/office/officeart/2018/2/layout/IconVerticalSolidList"/>
    <dgm:cxn modelId="{8DD2284A-46C2-4955-B5E7-4BB01709EE9D}" type="presParOf" srcId="{55756C7D-78B4-4848-A461-839D4451B3E7}" destId="{9E611047-F772-4DBD-93A6-8680A0F007A4}" srcOrd="2" destOrd="0" presId="urn:microsoft.com/office/officeart/2018/2/layout/IconVerticalSolidList"/>
    <dgm:cxn modelId="{7DF2F48C-0869-4C21-B47C-D71B48B602CE}" type="presParOf" srcId="{9E611047-F772-4DBD-93A6-8680A0F007A4}" destId="{5DBD43E5-7B9F-432B-94A0-A93E4B35757D}" srcOrd="0" destOrd="0" presId="urn:microsoft.com/office/officeart/2018/2/layout/IconVerticalSolidList"/>
    <dgm:cxn modelId="{3616FFB7-29AD-46A2-80D2-26F993A12DE1}" type="presParOf" srcId="{9E611047-F772-4DBD-93A6-8680A0F007A4}" destId="{A1EC2590-967E-4053-ABCE-C1F61848EA00}" srcOrd="1" destOrd="0" presId="urn:microsoft.com/office/officeart/2018/2/layout/IconVerticalSolidList"/>
    <dgm:cxn modelId="{84BBE991-3D9D-4752-B2F5-65B750C6AD2A}" type="presParOf" srcId="{9E611047-F772-4DBD-93A6-8680A0F007A4}" destId="{769FF727-BC30-44DE-8AFF-073C69146923}" srcOrd="2" destOrd="0" presId="urn:microsoft.com/office/officeart/2018/2/layout/IconVerticalSolidList"/>
    <dgm:cxn modelId="{759E8320-5CF1-4B03-A750-22448452CE88}" type="presParOf" srcId="{9E611047-F772-4DBD-93A6-8680A0F007A4}" destId="{18C3EF49-4AD5-43D0-899A-96044746151F}" srcOrd="3" destOrd="0" presId="urn:microsoft.com/office/officeart/2018/2/layout/IconVerticalSolidList"/>
    <dgm:cxn modelId="{361496B0-36C4-40F4-92FE-F50F57A9A40D}" type="presParOf" srcId="{55756C7D-78B4-4848-A461-839D4451B3E7}" destId="{4A2E5A35-854C-465D-B6EE-ACBE0EFD92D6}" srcOrd="3" destOrd="0" presId="urn:microsoft.com/office/officeart/2018/2/layout/IconVerticalSolidList"/>
    <dgm:cxn modelId="{E19313CB-E8E4-44AC-855E-03AB2BE1CBE7}" type="presParOf" srcId="{55756C7D-78B4-4848-A461-839D4451B3E7}" destId="{AA5EC3E3-BC57-4EA6-9100-CDB824400254}" srcOrd="4" destOrd="0" presId="urn:microsoft.com/office/officeart/2018/2/layout/IconVerticalSolidList"/>
    <dgm:cxn modelId="{7E33E486-F7B0-4B43-BD4A-3CC813CC8A4C}" type="presParOf" srcId="{AA5EC3E3-BC57-4EA6-9100-CDB824400254}" destId="{82DF7125-8640-4630-9BA1-967475811EF9}" srcOrd="0" destOrd="0" presId="urn:microsoft.com/office/officeart/2018/2/layout/IconVerticalSolidList"/>
    <dgm:cxn modelId="{DEFF2BA3-FB4E-4B2F-BE1C-050B675F8641}" type="presParOf" srcId="{AA5EC3E3-BC57-4EA6-9100-CDB824400254}" destId="{1D5F3158-53B8-410E-B57B-DFC8683963E0}" srcOrd="1" destOrd="0" presId="urn:microsoft.com/office/officeart/2018/2/layout/IconVerticalSolidList"/>
    <dgm:cxn modelId="{2193B7C9-49B4-4059-A0E1-E3AA7A115B9C}" type="presParOf" srcId="{AA5EC3E3-BC57-4EA6-9100-CDB824400254}" destId="{1415059B-B31F-457B-9FE8-DCA4E38C4EDE}" srcOrd="2" destOrd="0" presId="urn:microsoft.com/office/officeart/2018/2/layout/IconVerticalSolidList"/>
    <dgm:cxn modelId="{C138318E-72A8-4CA7-A1D3-96D82F7B7AEB}" type="presParOf" srcId="{AA5EC3E3-BC57-4EA6-9100-CDB824400254}" destId="{2EFA61B0-AF1A-4165-B7F5-0EC3B8195F19}" srcOrd="3" destOrd="0" presId="urn:microsoft.com/office/officeart/2018/2/layout/IconVerticalSolidList"/>
    <dgm:cxn modelId="{881AB245-9EAC-4556-B935-A7A62400F71D}" type="presParOf" srcId="{55756C7D-78B4-4848-A461-839D4451B3E7}" destId="{4EF26216-0DD8-448D-86D4-C5004946C980}" srcOrd="5" destOrd="0" presId="urn:microsoft.com/office/officeart/2018/2/layout/IconVerticalSolidList"/>
    <dgm:cxn modelId="{8D15162B-7684-4EDA-BFB4-0C562D4DD20C}" type="presParOf" srcId="{55756C7D-78B4-4848-A461-839D4451B3E7}" destId="{FBFF5655-4E3D-4623-AAB4-D174F9EA0C3A}" srcOrd="6" destOrd="0" presId="urn:microsoft.com/office/officeart/2018/2/layout/IconVerticalSolidList"/>
    <dgm:cxn modelId="{0EE09DCC-5679-4CBE-86A0-90523540A0BD}" type="presParOf" srcId="{FBFF5655-4E3D-4623-AAB4-D174F9EA0C3A}" destId="{B73D4462-E307-4352-8BFE-EAC482F3B027}" srcOrd="0" destOrd="0" presId="urn:microsoft.com/office/officeart/2018/2/layout/IconVerticalSolidList"/>
    <dgm:cxn modelId="{354EA90C-CE5F-471A-8FFF-E3C3866E5E29}" type="presParOf" srcId="{FBFF5655-4E3D-4623-AAB4-D174F9EA0C3A}" destId="{4EF11910-3AD9-4D19-AF15-3EE19B3A0820}" srcOrd="1" destOrd="0" presId="urn:microsoft.com/office/officeart/2018/2/layout/IconVerticalSolidList"/>
    <dgm:cxn modelId="{B969E834-6B44-49B0-947E-8ED743E61849}" type="presParOf" srcId="{FBFF5655-4E3D-4623-AAB4-D174F9EA0C3A}" destId="{DE488F5D-718A-44D2-B75B-B6D95885F1EA}" srcOrd="2" destOrd="0" presId="urn:microsoft.com/office/officeart/2018/2/layout/IconVerticalSolidList"/>
    <dgm:cxn modelId="{9EB0DD29-E485-41CF-A0E0-2E76B1A60F42}" type="presParOf" srcId="{FBFF5655-4E3D-4623-AAB4-D174F9EA0C3A}" destId="{D953B60E-F2BA-4523-B64E-7575A3F25661}" srcOrd="3" destOrd="0" presId="urn:microsoft.com/office/officeart/2018/2/layout/IconVerticalSolidList"/>
    <dgm:cxn modelId="{F86B4E72-5DC8-4498-9F86-A90C470B4002}" type="presParOf" srcId="{55756C7D-78B4-4848-A461-839D4451B3E7}" destId="{02C30285-22B9-48AF-B6B0-6C5EFE91B547}" srcOrd="7" destOrd="0" presId="urn:microsoft.com/office/officeart/2018/2/layout/IconVerticalSolidList"/>
    <dgm:cxn modelId="{72F4AE89-8C6A-4800-A9D0-87424FF71AC9}" type="presParOf" srcId="{55756C7D-78B4-4848-A461-839D4451B3E7}" destId="{22FD0E7B-D1FC-47B0-9864-34116CA7DCA2}" srcOrd="8" destOrd="0" presId="urn:microsoft.com/office/officeart/2018/2/layout/IconVerticalSolidList"/>
    <dgm:cxn modelId="{F8E9B4A2-5C18-4B04-8AF3-2BD69B86FA9F}" type="presParOf" srcId="{22FD0E7B-D1FC-47B0-9864-34116CA7DCA2}" destId="{234DBD96-F140-4FEF-A624-A10CF30D8FBD}" srcOrd="0" destOrd="0" presId="urn:microsoft.com/office/officeart/2018/2/layout/IconVerticalSolidList"/>
    <dgm:cxn modelId="{067544F8-6C35-4B2B-8782-3A9238FA2820}" type="presParOf" srcId="{22FD0E7B-D1FC-47B0-9864-34116CA7DCA2}" destId="{1A36D15C-A17C-45DE-86F1-4FD54B85DAA4}" srcOrd="1" destOrd="0" presId="urn:microsoft.com/office/officeart/2018/2/layout/IconVerticalSolidList"/>
    <dgm:cxn modelId="{0247D912-66A6-4373-BC30-759B086893A3}" type="presParOf" srcId="{22FD0E7B-D1FC-47B0-9864-34116CA7DCA2}" destId="{1B2FFE0D-2D51-4F09-97A2-B0149D29B7A4}" srcOrd="2" destOrd="0" presId="urn:microsoft.com/office/officeart/2018/2/layout/IconVerticalSolidList"/>
    <dgm:cxn modelId="{4FC68BC3-7B65-41A0-A176-B46F42DFEB44}" type="presParOf" srcId="{22FD0E7B-D1FC-47B0-9864-34116CA7DCA2}" destId="{8708072C-0B62-44DB-8489-1E1B9B21CB94}" srcOrd="3" destOrd="0" presId="urn:microsoft.com/office/officeart/2018/2/layout/IconVerticalSolidList"/>
    <dgm:cxn modelId="{70CC94D4-FDB0-46BA-ABC7-7F4ADA0DD751}" type="presParOf" srcId="{55756C7D-78B4-4848-A461-839D4451B3E7}" destId="{E51FFA9F-D457-4C63-907B-994DBE069D2E}" srcOrd="9" destOrd="0" presId="urn:microsoft.com/office/officeart/2018/2/layout/IconVerticalSolidList"/>
    <dgm:cxn modelId="{DD5495E9-14CF-46CF-BA3A-A2E0D387B7B0}" type="presParOf" srcId="{55756C7D-78B4-4848-A461-839D4451B3E7}" destId="{AAB376C9-E510-4138-868A-04FF0EAE1E08}" srcOrd="10" destOrd="0" presId="urn:microsoft.com/office/officeart/2018/2/layout/IconVerticalSolidList"/>
    <dgm:cxn modelId="{931DCB84-9BF8-4DD3-9722-135A2CDDFDF3}" type="presParOf" srcId="{AAB376C9-E510-4138-868A-04FF0EAE1E08}" destId="{BAEEA4A5-8B7C-4FA6-877B-A2838B546B34}" srcOrd="0" destOrd="0" presId="urn:microsoft.com/office/officeart/2018/2/layout/IconVerticalSolidList"/>
    <dgm:cxn modelId="{32EFD356-ECF7-476F-9CA7-0CF769934B15}" type="presParOf" srcId="{AAB376C9-E510-4138-868A-04FF0EAE1E08}" destId="{5D9DFB6D-A878-41FE-A6A9-9102FE400B2F}" srcOrd="1" destOrd="0" presId="urn:microsoft.com/office/officeart/2018/2/layout/IconVerticalSolidList"/>
    <dgm:cxn modelId="{A864196C-62AF-40EB-8EA8-D0CF860D2303}" type="presParOf" srcId="{AAB376C9-E510-4138-868A-04FF0EAE1E08}" destId="{6EA7B5F8-0729-4558-A73C-9449EE8D42A7}" srcOrd="2" destOrd="0" presId="urn:microsoft.com/office/officeart/2018/2/layout/IconVerticalSolidList"/>
    <dgm:cxn modelId="{0688C363-1BC1-4D7D-8D03-B85A74406A32}" type="presParOf" srcId="{AAB376C9-E510-4138-868A-04FF0EAE1E08}" destId="{AAAC909B-FEF6-47D2-A1D6-5180B568BE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1BD4F8-5CD2-4692-947D-F9F40ED15A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C15F23-382F-4531-AC5A-087761D572D0}">
      <dgm:prSet/>
      <dgm:spPr/>
      <dgm:t>
        <a:bodyPr/>
        <a:lstStyle/>
        <a:p>
          <a:r>
            <a:rPr lang="en-IE"/>
            <a:t>developed by JRC, to provide </a:t>
          </a:r>
          <a:r>
            <a:rPr lang="en-IE" err="1"/>
            <a:t>a.o.</a:t>
          </a:r>
          <a:r>
            <a:rPr lang="en-IE"/>
            <a:t> reference maps on global forest cover</a:t>
          </a:r>
          <a:endParaRPr lang="en-US"/>
        </a:p>
      </dgm:t>
    </dgm:pt>
    <dgm:pt modelId="{0CCBB70D-DED9-41CC-8E03-43F9FA929822}" type="parTrans" cxnId="{B9168744-9E61-420B-B37F-D8F0399EE9E1}">
      <dgm:prSet/>
      <dgm:spPr/>
      <dgm:t>
        <a:bodyPr/>
        <a:lstStyle/>
        <a:p>
          <a:endParaRPr lang="en-US"/>
        </a:p>
      </dgm:t>
    </dgm:pt>
    <dgm:pt modelId="{3F9A5211-0A86-4EBC-8DA8-DCC2557F2AE8}" type="sibTrans" cxnId="{B9168744-9E61-420B-B37F-D8F0399EE9E1}">
      <dgm:prSet/>
      <dgm:spPr/>
      <dgm:t>
        <a:bodyPr/>
        <a:lstStyle/>
        <a:p>
          <a:endParaRPr lang="en-US"/>
        </a:p>
      </dgm:t>
    </dgm:pt>
    <dgm:pt modelId="{BBB56809-8C01-4141-A70A-FC210CB2FB10}">
      <dgm:prSet/>
      <dgm:spPr/>
      <dgm:t>
        <a:bodyPr/>
        <a:lstStyle/>
        <a:p>
          <a:r>
            <a:rPr lang="en-IE"/>
            <a:t>presented in Dec 2023, and currently publicly accessible online</a:t>
          </a:r>
          <a:endParaRPr lang="en-US"/>
        </a:p>
      </dgm:t>
    </dgm:pt>
    <dgm:pt modelId="{0455C479-8C04-46E4-8739-C2C29EA5BC43}" type="parTrans" cxnId="{38241840-60E5-44F0-A55B-AC6261738C1A}">
      <dgm:prSet/>
      <dgm:spPr/>
      <dgm:t>
        <a:bodyPr/>
        <a:lstStyle/>
        <a:p>
          <a:endParaRPr lang="en-US"/>
        </a:p>
      </dgm:t>
    </dgm:pt>
    <dgm:pt modelId="{9C921EDB-6282-40FE-8A02-53CC7300BEDB}" type="sibTrans" cxnId="{38241840-60E5-44F0-A55B-AC6261738C1A}">
      <dgm:prSet/>
      <dgm:spPr/>
      <dgm:t>
        <a:bodyPr/>
        <a:lstStyle/>
        <a:p>
          <a:endParaRPr lang="en-US"/>
        </a:p>
      </dgm:t>
    </dgm:pt>
    <dgm:pt modelId="{E0EABEA1-A567-41AA-8A84-1E21B8B2F79A}">
      <dgm:prSet/>
      <dgm:spPr/>
      <dgm:t>
        <a:bodyPr/>
        <a:lstStyle/>
        <a:p>
          <a:r>
            <a:rPr lang="en-IE"/>
            <a:t>Third countries to provide comments and feedback</a:t>
          </a:r>
          <a:endParaRPr lang="en-US"/>
        </a:p>
      </dgm:t>
    </dgm:pt>
    <dgm:pt modelId="{C072CCA0-8699-4EB1-B969-AE46A2F890A9}" type="parTrans" cxnId="{6B149D61-E499-476D-9193-8BE6C8BCF8B3}">
      <dgm:prSet/>
      <dgm:spPr/>
      <dgm:t>
        <a:bodyPr/>
        <a:lstStyle/>
        <a:p>
          <a:endParaRPr lang="en-US"/>
        </a:p>
      </dgm:t>
    </dgm:pt>
    <dgm:pt modelId="{67155B95-F142-42A7-A071-634F56F88904}" type="sibTrans" cxnId="{6B149D61-E499-476D-9193-8BE6C8BCF8B3}">
      <dgm:prSet/>
      <dgm:spPr/>
      <dgm:t>
        <a:bodyPr/>
        <a:lstStyle/>
        <a:p>
          <a:endParaRPr lang="en-US"/>
        </a:p>
      </dgm:t>
    </dgm:pt>
    <dgm:pt modelId="{33BDD347-D101-4D3C-988B-14F186D49766}" type="pres">
      <dgm:prSet presAssocID="{E21BD4F8-5CD2-4692-947D-F9F40ED15ADA}" presName="Name0" presStyleCnt="0">
        <dgm:presLayoutVars>
          <dgm:dir/>
          <dgm:animLvl val="lvl"/>
          <dgm:resizeHandles val="exact"/>
        </dgm:presLayoutVars>
      </dgm:prSet>
      <dgm:spPr/>
    </dgm:pt>
    <dgm:pt modelId="{6A0DC7FE-825F-41AE-93D9-B13FB374CE51}" type="pres">
      <dgm:prSet presAssocID="{23C15F23-382F-4531-AC5A-087761D572D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solidFill>
          <a:srgbClr val="6A6F45"/>
        </a:solidFill>
      </dgm:spPr>
    </dgm:pt>
    <dgm:pt modelId="{B186B66D-B88C-4960-A7E8-C51163AA09EA}" type="pres">
      <dgm:prSet presAssocID="{3F9A5211-0A86-4EBC-8DA8-DCC2557F2AE8}" presName="parTxOnlySpace" presStyleCnt="0"/>
      <dgm:spPr/>
    </dgm:pt>
    <dgm:pt modelId="{856F71C9-0644-4957-8640-FA2D152DCA63}" type="pres">
      <dgm:prSet presAssocID="{BBB56809-8C01-4141-A70A-FC210CB2FB10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solidFill>
          <a:srgbClr val="6A6F45"/>
        </a:solidFill>
      </dgm:spPr>
    </dgm:pt>
    <dgm:pt modelId="{12E80211-4874-47FF-AB44-E07305F5FF00}" type="pres">
      <dgm:prSet presAssocID="{9C921EDB-6282-40FE-8A02-53CC7300BEDB}" presName="parTxOnlySpace" presStyleCnt="0"/>
      <dgm:spPr/>
    </dgm:pt>
    <dgm:pt modelId="{CE51610F-49FC-46C7-898A-A20922B7B410}" type="pres">
      <dgm:prSet presAssocID="{E0EABEA1-A567-41AA-8A84-1E21B8B2F79A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solidFill>
          <a:srgbClr val="6A6F45"/>
        </a:solidFill>
      </dgm:spPr>
    </dgm:pt>
  </dgm:ptLst>
  <dgm:cxnLst>
    <dgm:cxn modelId="{C2569016-8507-422D-98AD-0042AEF67847}" type="presOf" srcId="{E21BD4F8-5CD2-4692-947D-F9F40ED15ADA}" destId="{33BDD347-D101-4D3C-988B-14F186D49766}" srcOrd="0" destOrd="0" presId="urn:microsoft.com/office/officeart/2005/8/layout/chevron1"/>
    <dgm:cxn modelId="{38241840-60E5-44F0-A55B-AC6261738C1A}" srcId="{E21BD4F8-5CD2-4692-947D-F9F40ED15ADA}" destId="{BBB56809-8C01-4141-A70A-FC210CB2FB10}" srcOrd="1" destOrd="0" parTransId="{0455C479-8C04-46E4-8739-C2C29EA5BC43}" sibTransId="{9C921EDB-6282-40FE-8A02-53CC7300BEDB}"/>
    <dgm:cxn modelId="{6B149D61-E499-476D-9193-8BE6C8BCF8B3}" srcId="{E21BD4F8-5CD2-4692-947D-F9F40ED15ADA}" destId="{E0EABEA1-A567-41AA-8A84-1E21B8B2F79A}" srcOrd="2" destOrd="0" parTransId="{C072CCA0-8699-4EB1-B969-AE46A2F890A9}" sibTransId="{67155B95-F142-42A7-A071-634F56F88904}"/>
    <dgm:cxn modelId="{B9168744-9E61-420B-B37F-D8F0399EE9E1}" srcId="{E21BD4F8-5CD2-4692-947D-F9F40ED15ADA}" destId="{23C15F23-382F-4531-AC5A-087761D572D0}" srcOrd="0" destOrd="0" parTransId="{0CCBB70D-DED9-41CC-8E03-43F9FA929822}" sibTransId="{3F9A5211-0A86-4EBC-8DA8-DCC2557F2AE8}"/>
    <dgm:cxn modelId="{C3DED65A-5B64-4EAC-86AF-3E9E69E08B8C}" type="presOf" srcId="{BBB56809-8C01-4141-A70A-FC210CB2FB10}" destId="{856F71C9-0644-4957-8640-FA2D152DCA63}" srcOrd="0" destOrd="0" presId="urn:microsoft.com/office/officeart/2005/8/layout/chevron1"/>
    <dgm:cxn modelId="{A05AE8A6-5065-4F01-9350-CAB1C3970450}" type="presOf" srcId="{E0EABEA1-A567-41AA-8A84-1E21B8B2F79A}" destId="{CE51610F-49FC-46C7-898A-A20922B7B410}" srcOrd="0" destOrd="0" presId="urn:microsoft.com/office/officeart/2005/8/layout/chevron1"/>
    <dgm:cxn modelId="{F0EBE5CF-2576-4BED-B4B0-365CCF3D284B}" type="presOf" srcId="{23C15F23-382F-4531-AC5A-087761D572D0}" destId="{6A0DC7FE-825F-41AE-93D9-B13FB374CE51}" srcOrd="0" destOrd="0" presId="urn:microsoft.com/office/officeart/2005/8/layout/chevron1"/>
    <dgm:cxn modelId="{7286F84C-1BA6-45BC-B771-3DDB992D7854}" type="presParOf" srcId="{33BDD347-D101-4D3C-988B-14F186D49766}" destId="{6A0DC7FE-825F-41AE-93D9-B13FB374CE51}" srcOrd="0" destOrd="0" presId="urn:microsoft.com/office/officeart/2005/8/layout/chevron1"/>
    <dgm:cxn modelId="{3B6451D0-2A54-4FDD-8B6D-EE5D0A09E607}" type="presParOf" srcId="{33BDD347-D101-4D3C-988B-14F186D49766}" destId="{B186B66D-B88C-4960-A7E8-C51163AA09EA}" srcOrd="1" destOrd="0" presId="urn:microsoft.com/office/officeart/2005/8/layout/chevron1"/>
    <dgm:cxn modelId="{431C098A-08F2-40C0-B0A1-9F7DD6652000}" type="presParOf" srcId="{33BDD347-D101-4D3C-988B-14F186D49766}" destId="{856F71C9-0644-4957-8640-FA2D152DCA63}" srcOrd="2" destOrd="0" presId="urn:microsoft.com/office/officeart/2005/8/layout/chevron1"/>
    <dgm:cxn modelId="{50D0E011-16EE-4722-9E37-11DE1250C9D8}" type="presParOf" srcId="{33BDD347-D101-4D3C-988B-14F186D49766}" destId="{12E80211-4874-47FF-AB44-E07305F5FF00}" srcOrd="3" destOrd="0" presId="urn:microsoft.com/office/officeart/2005/8/layout/chevron1"/>
    <dgm:cxn modelId="{5C189553-B7AF-41C8-9F90-A14992821F07}" type="presParOf" srcId="{33BDD347-D101-4D3C-988B-14F186D49766}" destId="{CE51610F-49FC-46C7-898A-A20922B7B41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56F32E-E954-4736-99D7-2DB780C87A5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7A83F86-1990-42D7-941F-BD81D7659572}">
      <dgm:prSet custT="1"/>
      <dgm:spPr>
        <a:solidFill>
          <a:srgbClr val="CDDAB0"/>
        </a:solidFill>
      </dgm:spPr>
      <dgm:t>
        <a:bodyPr/>
        <a:lstStyle/>
        <a:p>
          <a:r>
            <a:rPr lang="en-US" sz="12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Cooperation with both producing and consumer countries</a:t>
          </a:r>
        </a:p>
        <a:p>
          <a:pPr rtl="0"/>
          <a:r>
            <a:rPr lang="en-US" sz="1100" b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Engagement with other major consumer countries such as China and the USA</a:t>
          </a:r>
          <a:endParaRPr lang="en-IE" sz="1100" b="0" u="none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8910A2-833D-428E-8F87-3599DE49A563}" type="parTrans" cxnId="{0168639B-010A-4EFE-8A06-757A26EF9F4D}">
      <dgm:prSet/>
      <dgm:spPr/>
      <dgm:t>
        <a:bodyPr/>
        <a:lstStyle/>
        <a:p>
          <a:endParaRPr lang="en-IE"/>
        </a:p>
      </dgm:t>
    </dgm:pt>
    <dgm:pt modelId="{57B1BA98-7A88-497C-A430-F58F5DB7CC7D}" type="sibTrans" cxnId="{0168639B-010A-4EFE-8A06-757A26EF9F4D}">
      <dgm:prSet/>
      <dgm:spPr>
        <a:ln>
          <a:solidFill>
            <a:srgbClr val="7E8C74"/>
          </a:solidFill>
        </a:ln>
      </dgm:spPr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7BAA3B2C-7A6E-4B71-AD3A-05D8EA6A045C}">
      <dgm:prSet custT="1"/>
      <dgm:spPr>
        <a:solidFill>
          <a:srgbClr val="CDDAB0"/>
        </a:solidFill>
      </dgm:spPr>
      <dgm:t>
        <a:bodyPr/>
        <a:lstStyle/>
        <a:p>
          <a:r>
            <a:rPr lang="en-US" sz="1200" b="1" i="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Political dialogue, public diplomacy and technical assistance</a:t>
          </a:r>
        </a:p>
        <a:p>
          <a:pPr rtl="0"/>
          <a:r>
            <a:rPr lang="en-US" sz="1100" b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US" sz="11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Active outreach to stakeholders through Commission, EU Delegations, EU Member States; dedicated outreach project starting </a:t>
          </a:r>
          <a:r>
            <a:rPr lang="en-GB" sz="11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 enhance understanding in Southeast Asia and Latin America of the EU Regulation</a:t>
          </a:r>
        </a:p>
        <a:p>
          <a:pPr rtl="0"/>
          <a:r>
            <a:rPr lang="en-GB" sz="1100" b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US" sz="11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Enhanced cooperation to address potential challenges in producer countries </a:t>
          </a:r>
        </a:p>
        <a:p>
          <a:pPr rtl="0"/>
          <a:r>
            <a:rPr lang="en-US" sz="1100" b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GB" sz="11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Regular briefings in multilateral fora (WTO, FAO etc.) </a:t>
          </a:r>
          <a:endParaRPr lang="en-US" sz="1100" b="0" u="none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B37826-7D96-43E7-8D58-B2BB78BEFAC1}" type="parTrans" cxnId="{BDB33473-1665-4E21-9845-44AC4AA971A8}">
      <dgm:prSet/>
      <dgm:spPr/>
      <dgm:t>
        <a:bodyPr/>
        <a:lstStyle/>
        <a:p>
          <a:endParaRPr lang="en-IE"/>
        </a:p>
      </dgm:t>
    </dgm:pt>
    <dgm:pt modelId="{E1555C0A-DEF4-4F47-B9C8-D33DE886C612}" type="sibTrans" cxnId="{BDB33473-1665-4E21-9845-44AC4AA971A8}">
      <dgm:prSet/>
      <dgm:spPr/>
      <dgm:t>
        <a:bodyPr/>
        <a:lstStyle/>
        <a:p>
          <a:endParaRPr lang="en-IE"/>
        </a:p>
      </dgm:t>
    </dgm:pt>
    <dgm:pt modelId="{D28C1D96-F436-406F-8DB8-0D1F38650033}">
      <dgm:prSet custT="1"/>
      <dgm:spPr>
        <a:solidFill>
          <a:srgbClr val="CDDAB0"/>
        </a:solidFill>
      </dgm:spPr>
      <dgm:t>
        <a:bodyPr/>
        <a:lstStyle/>
        <a:p>
          <a:r>
            <a:rPr lang="en-US" sz="12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The role of the Deforestation Multi-stakeholders Platform</a:t>
          </a:r>
        </a:p>
        <a:p>
          <a:r>
            <a: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IE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All interested producer and consumer countries invited, all key sectorial associations and civil society organisations represented</a:t>
          </a:r>
        </a:p>
        <a:p>
          <a:pPr rtl="0"/>
          <a:r>
            <a:rPr lang="en-IE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IE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Work on implementation; specific focus: traceability and smallholders; sharing of best practices, cooperation initiatives</a:t>
          </a:r>
        </a:p>
      </dgm:t>
    </dgm:pt>
    <dgm:pt modelId="{E88F4BF8-6B12-45F0-8F35-3B71013171C8}" type="parTrans" cxnId="{E26F3D28-9C44-43FC-8E80-ADAF9306BF29}">
      <dgm:prSet/>
      <dgm:spPr/>
      <dgm:t>
        <a:bodyPr/>
        <a:lstStyle/>
        <a:p>
          <a:endParaRPr lang="en-IE"/>
        </a:p>
      </dgm:t>
    </dgm:pt>
    <dgm:pt modelId="{84B5C8F7-6810-478F-8F4C-21CF22764F2B}" type="sibTrans" cxnId="{E26F3D28-9C44-43FC-8E80-ADAF9306BF29}">
      <dgm:prSet/>
      <dgm:spPr/>
      <dgm:t>
        <a:bodyPr/>
        <a:lstStyle/>
        <a:p>
          <a:endParaRPr lang="en-IE"/>
        </a:p>
      </dgm:t>
    </dgm:pt>
    <dgm:pt modelId="{D078848C-BB64-4E2A-B7CE-203AA057DE2C}" type="pres">
      <dgm:prSet presAssocID="{C056F32E-E954-4736-99D7-2DB780C87A58}" presName="Name0" presStyleCnt="0">
        <dgm:presLayoutVars>
          <dgm:chMax val="7"/>
          <dgm:chPref val="7"/>
          <dgm:dir/>
        </dgm:presLayoutVars>
      </dgm:prSet>
      <dgm:spPr/>
    </dgm:pt>
    <dgm:pt modelId="{DE4BB690-B20C-432C-869D-92B19403E290}" type="pres">
      <dgm:prSet presAssocID="{C056F32E-E954-4736-99D7-2DB780C87A58}" presName="Name1" presStyleCnt="0"/>
      <dgm:spPr/>
    </dgm:pt>
    <dgm:pt modelId="{66E597D4-87BF-48F6-81B4-12BDD4A8BA84}" type="pres">
      <dgm:prSet presAssocID="{C056F32E-E954-4736-99D7-2DB780C87A58}" presName="cycle" presStyleCnt="0"/>
      <dgm:spPr/>
    </dgm:pt>
    <dgm:pt modelId="{664F1018-D9FF-482A-AE1D-2F8C74664DBC}" type="pres">
      <dgm:prSet presAssocID="{C056F32E-E954-4736-99D7-2DB780C87A58}" presName="srcNode" presStyleLbl="node1" presStyleIdx="0" presStyleCnt="3"/>
      <dgm:spPr/>
    </dgm:pt>
    <dgm:pt modelId="{60FC8367-0D44-48C3-B584-9CD6C53EF86A}" type="pres">
      <dgm:prSet presAssocID="{C056F32E-E954-4736-99D7-2DB780C87A58}" presName="conn" presStyleLbl="parChTrans1D2" presStyleIdx="0" presStyleCnt="1"/>
      <dgm:spPr/>
    </dgm:pt>
    <dgm:pt modelId="{B591889A-3F4B-4334-B6A7-6E8300C0EA76}" type="pres">
      <dgm:prSet presAssocID="{C056F32E-E954-4736-99D7-2DB780C87A58}" presName="extraNode" presStyleLbl="node1" presStyleIdx="0" presStyleCnt="3"/>
      <dgm:spPr/>
    </dgm:pt>
    <dgm:pt modelId="{639FA3EE-D380-4F53-90F0-AC8709D612FD}" type="pres">
      <dgm:prSet presAssocID="{C056F32E-E954-4736-99D7-2DB780C87A58}" presName="dstNode" presStyleLbl="node1" presStyleIdx="0" presStyleCnt="3"/>
      <dgm:spPr/>
    </dgm:pt>
    <dgm:pt modelId="{E0BDBE3C-5500-498F-8DB5-AE4193E00998}" type="pres">
      <dgm:prSet presAssocID="{B7A83F86-1990-42D7-941F-BD81D7659572}" presName="text_1" presStyleLbl="node1" presStyleIdx="0" presStyleCnt="3" custScaleY="104341" custLinFactNeighborX="2976" custLinFactNeighborY="2375">
        <dgm:presLayoutVars>
          <dgm:bulletEnabled val="1"/>
        </dgm:presLayoutVars>
      </dgm:prSet>
      <dgm:spPr/>
    </dgm:pt>
    <dgm:pt modelId="{7596C33F-EDB8-48C7-9CA7-5686DC47D7E8}" type="pres">
      <dgm:prSet presAssocID="{B7A83F86-1990-42D7-941F-BD81D7659572}" presName="accent_1" presStyleCnt="0"/>
      <dgm:spPr/>
    </dgm:pt>
    <dgm:pt modelId="{64DCEB64-A68B-4101-AF35-B8198FC438E4}" type="pres">
      <dgm:prSet presAssocID="{B7A83F86-1990-42D7-941F-BD81D7659572}" presName="accentRepeatNode" presStyleLbl="solidFgAcc1" presStyleIdx="0" presStyleCnt="3"/>
      <dgm:spPr>
        <a:ln>
          <a:solidFill>
            <a:srgbClr val="7E8C74"/>
          </a:solidFill>
        </a:ln>
      </dgm:spPr>
    </dgm:pt>
    <dgm:pt modelId="{3301E9F9-2B75-436B-824E-F2E4099F8704}" type="pres">
      <dgm:prSet presAssocID="{7BAA3B2C-7A6E-4B71-AD3A-05D8EA6A045C}" presName="text_2" presStyleLbl="node1" presStyleIdx="1" presStyleCnt="3" custScaleY="132886" custLinFactNeighborX="758" custLinFactNeighborY="1739">
        <dgm:presLayoutVars>
          <dgm:bulletEnabled val="1"/>
        </dgm:presLayoutVars>
      </dgm:prSet>
      <dgm:spPr/>
    </dgm:pt>
    <dgm:pt modelId="{21009362-F5FF-48EA-952A-7397249F1F88}" type="pres">
      <dgm:prSet presAssocID="{7BAA3B2C-7A6E-4B71-AD3A-05D8EA6A045C}" presName="accent_2" presStyleCnt="0"/>
      <dgm:spPr/>
    </dgm:pt>
    <dgm:pt modelId="{204D5EF1-C7E0-4BF5-93D9-4E42A4E97045}" type="pres">
      <dgm:prSet presAssocID="{7BAA3B2C-7A6E-4B71-AD3A-05D8EA6A045C}" presName="accentRepeatNode" presStyleLbl="solidFgAcc1" presStyleIdx="1" presStyleCnt="3"/>
      <dgm:spPr>
        <a:ln>
          <a:solidFill>
            <a:srgbClr val="7E8C74"/>
          </a:solidFill>
        </a:ln>
      </dgm:spPr>
    </dgm:pt>
    <dgm:pt modelId="{025B6459-3598-45D6-B053-46752CF537C5}" type="pres">
      <dgm:prSet presAssocID="{D28C1D96-F436-406F-8DB8-0D1F38650033}" presName="text_3" presStyleLbl="node1" presStyleIdx="2" presStyleCnt="3" custScaleX="98479" custScaleY="130691" custLinFactNeighborX="3560" custLinFactNeighborY="1916">
        <dgm:presLayoutVars>
          <dgm:bulletEnabled val="1"/>
        </dgm:presLayoutVars>
      </dgm:prSet>
      <dgm:spPr/>
    </dgm:pt>
    <dgm:pt modelId="{F04F8234-CEE3-42A7-BD70-4DCF21E3777A}" type="pres">
      <dgm:prSet presAssocID="{D28C1D96-F436-406F-8DB8-0D1F38650033}" presName="accent_3" presStyleCnt="0"/>
      <dgm:spPr/>
    </dgm:pt>
    <dgm:pt modelId="{F3295B46-D745-4343-A089-6632C15C7133}" type="pres">
      <dgm:prSet presAssocID="{D28C1D96-F436-406F-8DB8-0D1F38650033}" presName="accentRepeatNode" presStyleLbl="solidFgAcc1" presStyleIdx="2" presStyleCnt="3"/>
      <dgm:spPr>
        <a:ln>
          <a:solidFill>
            <a:srgbClr val="7E8C74"/>
          </a:solidFill>
        </a:ln>
      </dgm:spPr>
    </dgm:pt>
  </dgm:ptLst>
  <dgm:cxnLst>
    <dgm:cxn modelId="{E26F3D28-9C44-43FC-8E80-ADAF9306BF29}" srcId="{C056F32E-E954-4736-99D7-2DB780C87A58}" destId="{D28C1D96-F436-406F-8DB8-0D1F38650033}" srcOrd="2" destOrd="0" parTransId="{E88F4BF8-6B12-45F0-8F35-3B71013171C8}" sibTransId="{84B5C8F7-6810-478F-8F4C-21CF22764F2B}"/>
    <dgm:cxn modelId="{74013143-DA76-4C7A-BE03-74B704210F83}" type="presOf" srcId="{C056F32E-E954-4736-99D7-2DB780C87A58}" destId="{D078848C-BB64-4E2A-B7CE-203AA057DE2C}" srcOrd="0" destOrd="0" presId="urn:microsoft.com/office/officeart/2008/layout/VerticalCurvedList"/>
    <dgm:cxn modelId="{BDB33473-1665-4E21-9845-44AC4AA971A8}" srcId="{C056F32E-E954-4736-99D7-2DB780C87A58}" destId="{7BAA3B2C-7A6E-4B71-AD3A-05D8EA6A045C}" srcOrd="1" destOrd="0" parTransId="{30B37826-7D96-43E7-8D58-B2BB78BEFAC1}" sibTransId="{E1555C0A-DEF4-4F47-B9C8-D33DE886C612}"/>
    <dgm:cxn modelId="{454DF281-8AA0-4EF1-82F9-349CAF60CE0E}" type="presOf" srcId="{57B1BA98-7A88-497C-A430-F58F5DB7CC7D}" destId="{60FC8367-0D44-48C3-B584-9CD6C53EF86A}" srcOrd="0" destOrd="0" presId="urn:microsoft.com/office/officeart/2008/layout/VerticalCurvedList"/>
    <dgm:cxn modelId="{B1B5C996-74DD-4F3B-AAAC-EA59FF17C783}" type="presOf" srcId="{D28C1D96-F436-406F-8DB8-0D1F38650033}" destId="{025B6459-3598-45D6-B053-46752CF537C5}" srcOrd="0" destOrd="0" presId="urn:microsoft.com/office/officeart/2008/layout/VerticalCurvedList"/>
    <dgm:cxn modelId="{702A8699-D72A-4C24-9B60-15F80F1A2515}" type="presOf" srcId="{7BAA3B2C-7A6E-4B71-AD3A-05D8EA6A045C}" destId="{3301E9F9-2B75-436B-824E-F2E4099F8704}" srcOrd="0" destOrd="0" presId="urn:microsoft.com/office/officeart/2008/layout/VerticalCurvedList"/>
    <dgm:cxn modelId="{0168639B-010A-4EFE-8A06-757A26EF9F4D}" srcId="{C056F32E-E954-4736-99D7-2DB780C87A58}" destId="{B7A83F86-1990-42D7-941F-BD81D7659572}" srcOrd="0" destOrd="0" parTransId="{8C8910A2-833D-428E-8F87-3599DE49A563}" sibTransId="{57B1BA98-7A88-497C-A430-F58F5DB7CC7D}"/>
    <dgm:cxn modelId="{F2B6F4E6-19C1-4DC1-9B85-601207198B25}" type="presOf" srcId="{B7A83F86-1990-42D7-941F-BD81D7659572}" destId="{E0BDBE3C-5500-498F-8DB5-AE4193E00998}" srcOrd="0" destOrd="0" presId="urn:microsoft.com/office/officeart/2008/layout/VerticalCurvedList"/>
    <dgm:cxn modelId="{BF62EE6D-0B16-440E-96C4-D35B3D9633BF}" type="presParOf" srcId="{D078848C-BB64-4E2A-B7CE-203AA057DE2C}" destId="{DE4BB690-B20C-432C-869D-92B19403E290}" srcOrd="0" destOrd="0" presId="urn:microsoft.com/office/officeart/2008/layout/VerticalCurvedList"/>
    <dgm:cxn modelId="{4D63212F-2962-4CDF-913F-750F4E7597F8}" type="presParOf" srcId="{DE4BB690-B20C-432C-869D-92B19403E290}" destId="{66E597D4-87BF-48F6-81B4-12BDD4A8BA84}" srcOrd="0" destOrd="0" presId="urn:microsoft.com/office/officeart/2008/layout/VerticalCurvedList"/>
    <dgm:cxn modelId="{BA6EE701-C497-4F0E-B1A8-38BABCBC391B}" type="presParOf" srcId="{66E597D4-87BF-48F6-81B4-12BDD4A8BA84}" destId="{664F1018-D9FF-482A-AE1D-2F8C74664DBC}" srcOrd="0" destOrd="0" presId="urn:microsoft.com/office/officeart/2008/layout/VerticalCurvedList"/>
    <dgm:cxn modelId="{328A1867-AF74-40C5-8A8E-0077A3579DD3}" type="presParOf" srcId="{66E597D4-87BF-48F6-81B4-12BDD4A8BA84}" destId="{60FC8367-0D44-48C3-B584-9CD6C53EF86A}" srcOrd="1" destOrd="0" presId="urn:microsoft.com/office/officeart/2008/layout/VerticalCurvedList"/>
    <dgm:cxn modelId="{0DCE0139-47E2-4659-B2A4-30F9A276C16C}" type="presParOf" srcId="{66E597D4-87BF-48F6-81B4-12BDD4A8BA84}" destId="{B591889A-3F4B-4334-B6A7-6E8300C0EA76}" srcOrd="2" destOrd="0" presId="urn:microsoft.com/office/officeart/2008/layout/VerticalCurvedList"/>
    <dgm:cxn modelId="{C9DB6BD1-D5F3-4D91-B7C0-4D493B47277A}" type="presParOf" srcId="{66E597D4-87BF-48F6-81B4-12BDD4A8BA84}" destId="{639FA3EE-D380-4F53-90F0-AC8709D612FD}" srcOrd="3" destOrd="0" presId="urn:microsoft.com/office/officeart/2008/layout/VerticalCurvedList"/>
    <dgm:cxn modelId="{8D44B090-93BF-4B74-8F2F-082C42831D62}" type="presParOf" srcId="{DE4BB690-B20C-432C-869D-92B19403E290}" destId="{E0BDBE3C-5500-498F-8DB5-AE4193E00998}" srcOrd="1" destOrd="0" presId="urn:microsoft.com/office/officeart/2008/layout/VerticalCurvedList"/>
    <dgm:cxn modelId="{73CAB4B2-F57D-4B8B-83B4-7214F7D0AE47}" type="presParOf" srcId="{DE4BB690-B20C-432C-869D-92B19403E290}" destId="{7596C33F-EDB8-48C7-9CA7-5686DC47D7E8}" srcOrd="2" destOrd="0" presId="urn:microsoft.com/office/officeart/2008/layout/VerticalCurvedList"/>
    <dgm:cxn modelId="{68801FD1-C046-492B-8AE9-FAD467AF9461}" type="presParOf" srcId="{7596C33F-EDB8-48C7-9CA7-5686DC47D7E8}" destId="{64DCEB64-A68B-4101-AF35-B8198FC438E4}" srcOrd="0" destOrd="0" presId="urn:microsoft.com/office/officeart/2008/layout/VerticalCurvedList"/>
    <dgm:cxn modelId="{CBE175FD-8392-4580-9D28-1994232C9D57}" type="presParOf" srcId="{DE4BB690-B20C-432C-869D-92B19403E290}" destId="{3301E9F9-2B75-436B-824E-F2E4099F8704}" srcOrd="3" destOrd="0" presId="urn:microsoft.com/office/officeart/2008/layout/VerticalCurvedList"/>
    <dgm:cxn modelId="{7716F3EB-E5AF-4CEA-9620-FDF33E83E0B2}" type="presParOf" srcId="{DE4BB690-B20C-432C-869D-92B19403E290}" destId="{21009362-F5FF-48EA-952A-7397249F1F88}" srcOrd="4" destOrd="0" presId="urn:microsoft.com/office/officeart/2008/layout/VerticalCurvedList"/>
    <dgm:cxn modelId="{6103A86A-0973-471A-9C40-FEA6F01A7321}" type="presParOf" srcId="{21009362-F5FF-48EA-952A-7397249F1F88}" destId="{204D5EF1-C7E0-4BF5-93D9-4E42A4E97045}" srcOrd="0" destOrd="0" presId="urn:microsoft.com/office/officeart/2008/layout/VerticalCurvedList"/>
    <dgm:cxn modelId="{1484F652-FF85-4E19-91DB-BEA77BBD544E}" type="presParOf" srcId="{DE4BB690-B20C-432C-869D-92B19403E290}" destId="{025B6459-3598-45D6-B053-46752CF537C5}" srcOrd="5" destOrd="0" presId="urn:microsoft.com/office/officeart/2008/layout/VerticalCurvedList"/>
    <dgm:cxn modelId="{61963895-8C6F-4D3F-81E1-36C6357BB632}" type="presParOf" srcId="{DE4BB690-B20C-432C-869D-92B19403E290}" destId="{F04F8234-CEE3-42A7-BD70-4DCF21E3777A}" srcOrd="6" destOrd="0" presId="urn:microsoft.com/office/officeart/2008/layout/VerticalCurvedList"/>
    <dgm:cxn modelId="{D95A5F09-4131-4AD5-BA80-3A371F0C3D0A}" type="presParOf" srcId="{F04F8234-CEE3-42A7-BD70-4DCF21E3777A}" destId="{F3295B46-D745-4343-A089-6632C15C7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B79E-C900-4052-920E-8839ADFD33CB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rgbClr val="6A6F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Clarifying operational questions via the Frequently Asked Questions</a:t>
          </a:r>
        </a:p>
      </dsp:txBody>
      <dsp:txXfrm>
        <a:off x="0" y="29766"/>
        <a:ext cx="2464593" cy="1478756"/>
      </dsp:txXfrm>
    </dsp:sp>
    <dsp:sp modelId="{990BF4ED-791A-45BD-99E7-3257887F6070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rgbClr val="6A6F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Work on Guidance Document on technical legal matters</a:t>
          </a:r>
        </a:p>
      </dsp:txBody>
      <dsp:txXfrm>
        <a:off x="2711053" y="29766"/>
        <a:ext cx="2464593" cy="1478756"/>
      </dsp:txXfrm>
    </dsp:sp>
    <dsp:sp modelId="{3319BEFF-405D-480E-9B12-8E8C57302FCA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rgbClr val="6A6F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Setting up of the IT System</a:t>
          </a:r>
        </a:p>
      </dsp:txBody>
      <dsp:txXfrm>
        <a:off x="5422106" y="29766"/>
        <a:ext cx="2464593" cy="1478756"/>
      </dsp:txXfrm>
    </dsp:sp>
    <dsp:sp modelId="{EFEBB2D3-F90E-46E5-B92C-C316C1CC3F77}">
      <dsp:nvSpPr>
        <dsp:cNvPr id="0" name=""/>
        <dsp:cNvSpPr/>
      </dsp:nvSpPr>
      <dsp:spPr>
        <a:xfrm>
          <a:off x="1355526" y="1754981"/>
          <a:ext cx="2464593" cy="1478756"/>
        </a:xfrm>
        <a:prstGeom prst="rect">
          <a:avLst/>
        </a:prstGeom>
        <a:solidFill>
          <a:srgbClr val="6A6F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Strengthening support tools to Producer Countries</a:t>
          </a:r>
        </a:p>
      </dsp:txBody>
      <dsp:txXfrm>
        <a:off x="1355526" y="1754981"/>
        <a:ext cx="2464593" cy="1478756"/>
      </dsp:txXfrm>
    </dsp:sp>
    <dsp:sp modelId="{25B67677-263F-4068-AF51-558F333D5760}">
      <dsp:nvSpPr>
        <dsp:cNvPr id="0" name=""/>
        <dsp:cNvSpPr/>
      </dsp:nvSpPr>
      <dsp:spPr>
        <a:xfrm>
          <a:off x="4066579" y="1754981"/>
          <a:ext cx="2464593" cy="1478756"/>
        </a:xfrm>
        <a:prstGeom prst="rect">
          <a:avLst/>
        </a:prstGeom>
        <a:solidFill>
          <a:srgbClr val="6A6F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Other strands: deforestation observatory, risk benchmarking etc. </a:t>
          </a:r>
        </a:p>
      </dsp:txBody>
      <dsp:txXfrm>
        <a:off x="4066579" y="1754981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EFF47-E0DE-4FB2-9E9C-397F2C59616D}">
      <dsp:nvSpPr>
        <dsp:cNvPr id="0" name=""/>
        <dsp:cNvSpPr/>
      </dsp:nvSpPr>
      <dsp:spPr>
        <a:xfrm rot="5400000">
          <a:off x="4678029" y="-1324950"/>
          <a:ext cx="2249068" cy="5461235"/>
        </a:xfrm>
        <a:prstGeom prst="round2SameRect">
          <a:avLst/>
        </a:prstGeom>
        <a:solidFill>
          <a:srgbClr val="D4D075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0" kern="1200">
              <a:latin typeface="Calibri" panose="020F0502020204030204" pitchFamily="34" charset="0"/>
              <a:cs typeface="Calibri" panose="020F0502020204030204" pitchFamily="34" charset="0"/>
            </a:rPr>
            <a:t>First published in June 2023</a:t>
          </a: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0" kern="1200">
              <a:latin typeface="Calibri" panose="020F0502020204030204" pitchFamily="34" charset="0"/>
              <a:cs typeface="Calibri" panose="020F0502020204030204" pitchFamily="34" charset="0"/>
            </a:rPr>
            <a:t>Latest update in Dec 2023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0" kern="1200" dirty="0">
              <a:latin typeface="Calibri" panose="020F0502020204030204" pitchFamily="34" charset="0"/>
              <a:cs typeface="Calibri" panose="020F0502020204030204" pitchFamily="34" charset="0"/>
            </a:rPr>
            <a:t>Over 80 Q/A</a:t>
          </a:r>
        </a:p>
      </dsp:txBody>
      <dsp:txXfrm rot="-5400000">
        <a:off x="3071946" y="390923"/>
        <a:ext cx="5351445" cy="2029488"/>
      </dsp:txXfrm>
    </dsp:sp>
    <dsp:sp modelId="{68AC9716-0056-4999-9E87-A1CAF2AB8B54}">
      <dsp:nvSpPr>
        <dsp:cNvPr id="0" name=""/>
        <dsp:cNvSpPr/>
      </dsp:nvSpPr>
      <dsp:spPr>
        <a:xfrm>
          <a:off x="0" y="0"/>
          <a:ext cx="3071945" cy="2811335"/>
        </a:xfrm>
        <a:prstGeom prst="roundRect">
          <a:avLst/>
        </a:prstGeom>
        <a:solidFill>
          <a:srgbClr val="6A6F45"/>
        </a:solidFill>
        <a:ln w="12700" cap="flat" cmpd="sng" algn="ctr">
          <a:solidFill>
            <a:srgbClr val="6A6F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>
              <a:latin typeface="Calibri" panose="020F0502020204030204" pitchFamily="34" charset="0"/>
              <a:cs typeface="Calibri" panose="020F0502020204030204" pitchFamily="34" charset="0"/>
            </a:rPr>
            <a:t>Key aspects of implementation for operators/traders and for competent authorities </a:t>
          </a:r>
        </a:p>
      </dsp:txBody>
      <dsp:txXfrm>
        <a:off x="137238" y="137238"/>
        <a:ext cx="2797469" cy="2536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761DF-DB93-4EF2-88DE-495F80579606}">
      <dsp:nvSpPr>
        <dsp:cNvPr id="0" name=""/>
        <dsp:cNvSpPr/>
      </dsp:nvSpPr>
      <dsp:spPr>
        <a:xfrm>
          <a:off x="0" y="1074"/>
          <a:ext cx="8108747" cy="457760"/>
        </a:xfrm>
        <a:prstGeom prst="roundRect">
          <a:avLst>
            <a:gd name="adj" fmla="val 10000"/>
          </a:avLst>
        </a:prstGeom>
        <a:solidFill>
          <a:srgbClr val="D4D0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24D84-D2B6-4C3F-9326-E544BFF86EA2}">
      <dsp:nvSpPr>
        <dsp:cNvPr id="0" name=""/>
        <dsp:cNvSpPr/>
      </dsp:nvSpPr>
      <dsp:spPr>
        <a:xfrm>
          <a:off x="138472" y="104070"/>
          <a:ext cx="251768" cy="251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6A6F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3B4C7-3F36-41BA-B3A7-571F516044D3}">
      <dsp:nvSpPr>
        <dsp:cNvPr id="0" name=""/>
        <dsp:cNvSpPr/>
      </dsp:nvSpPr>
      <dsp:spPr>
        <a:xfrm>
          <a:off x="528713" y="1074"/>
          <a:ext cx="7580033" cy="457760"/>
        </a:xfrm>
        <a:prstGeom prst="rect">
          <a:avLst/>
        </a:prstGeom>
        <a:solidFill>
          <a:srgbClr val="D4D07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46" tIns="48446" rIns="48446" bIns="484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Pilot testing, over 100 companies participated </a:t>
          </a:r>
          <a:r>
            <a:rPr lang="en-GB" sz="1600" kern="1200" dirty="0"/>
            <a:t>(December </a:t>
          </a:r>
          <a:r>
            <a:rPr lang="hu-HU" sz="1600" kern="1200" dirty="0"/>
            <a:t>2023 </a:t>
          </a:r>
          <a:r>
            <a:rPr lang="en-GB" sz="1600" kern="1200" dirty="0"/>
            <a:t>–January</a:t>
          </a:r>
          <a:r>
            <a:rPr lang="hu-HU" sz="1600" kern="1200" dirty="0"/>
            <a:t> 2024</a:t>
          </a:r>
          <a:r>
            <a:rPr lang="en-GB" sz="1600" kern="1200" dirty="0"/>
            <a:t>)</a:t>
          </a:r>
          <a:endParaRPr lang="en-US" sz="1600" kern="1200" dirty="0"/>
        </a:p>
      </dsp:txBody>
      <dsp:txXfrm>
        <a:off x="528713" y="1074"/>
        <a:ext cx="7580033" cy="457760"/>
      </dsp:txXfrm>
    </dsp:sp>
    <dsp:sp modelId="{5DBD43E5-7B9F-432B-94A0-A93E4B35757D}">
      <dsp:nvSpPr>
        <dsp:cNvPr id="0" name=""/>
        <dsp:cNvSpPr/>
      </dsp:nvSpPr>
      <dsp:spPr>
        <a:xfrm>
          <a:off x="0" y="573274"/>
          <a:ext cx="8108747" cy="457760"/>
        </a:xfrm>
        <a:prstGeom prst="roundRect">
          <a:avLst>
            <a:gd name="adj" fmla="val 10000"/>
          </a:avLst>
        </a:prstGeom>
        <a:solidFill>
          <a:srgbClr val="D4D0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C2590-967E-4053-ABCE-C1F61848EA00}">
      <dsp:nvSpPr>
        <dsp:cNvPr id="0" name=""/>
        <dsp:cNvSpPr/>
      </dsp:nvSpPr>
      <dsp:spPr>
        <a:xfrm>
          <a:off x="138472" y="676270"/>
          <a:ext cx="251768" cy="251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6A6F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3EF49-4AD5-43D0-899A-96044746151F}">
      <dsp:nvSpPr>
        <dsp:cNvPr id="0" name=""/>
        <dsp:cNvSpPr/>
      </dsp:nvSpPr>
      <dsp:spPr>
        <a:xfrm>
          <a:off x="528713" y="573274"/>
          <a:ext cx="7580033" cy="45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46" tIns="48446" rIns="48446" bIns="484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Summer: more information to come</a:t>
          </a:r>
        </a:p>
      </dsp:txBody>
      <dsp:txXfrm>
        <a:off x="528713" y="573274"/>
        <a:ext cx="7580033" cy="457760"/>
      </dsp:txXfrm>
    </dsp:sp>
    <dsp:sp modelId="{82DF7125-8640-4630-9BA1-967475811EF9}">
      <dsp:nvSpPr>
        <dsp:cNvPr id="0" name=""/>
        <dsp:cNvSpPr/>
      </dsp:nvSpPr>
      <dsp:spPr>
        <a:xfrm>
          <a:off x="0" y="1145475"/>
          <a:ext cx="8108747" cy="457760"/>
        </a:xfrm>
        <a:prstGeom prst="roundRect">
          <a:avLst>
            <a:gd name="adj" fmla="val 10000"/>
          </a:avLst>
        </a:prstGeom>
        <a:solidFill>
          <a:srgbClr val="D4D0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F3158-53B8-410E-B57B-DFC8683963E0}">
      <dsp:nvSpPr>
        <dsp:cNvPr id="0" name=""/>
        <dsp:cNvSpPr/>
      </dsp:nvSpPr>
      <dsp:spPr>
        <a:xfrm>
          <a:off x="138472" y="1248471"/>
          <a:ext cx="251768" cy="25176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rgbClr val="6A6F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A61B0-AF1A-4165-B7F5-0EC3B8195F19}">
      <dsp:nvSpPr>
        <dsp:cNvPr id="0" name=""/>
        <dsp:cNvSpPr/>
      </dsp:nvSpPr>
      <dsp:spPr>
        <a:xfrm>
          <a:off x="528713" y="1145475"/>
          <a:ext cx="7580033" cy="45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46" tIns="48446" rIns="48446" bIns="484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Autumn: Dedicated training</a:t>
          </a:r>
          <a:r>
            <a:rPr lang="hu-HU" sz="1600" kern="1200" dirty="0"/>
            <a:t>s</a:t>
          </a:r>
          <a:endParaRPr lang="en-US" sz="1600" kern="1200" dirty="0"/>
        </a:p>
      </dsp:txBody>
      <dsp:txXfrm>
        <a:off x="528713" y="1145475"/>
        <a:ext cx="7580033" cy="457760"/>
      </dsp:txXfrm>
    </dsp:sp>
    <dsp:sp modelId="{B73D4462-E307-4352-8BFE-EAC482F3B027}">
      <dsp:nvSpPr>
        <dsp:cNvPr id="0" name=""/>
        <dsp:cNvSpPr/>
      </dsp:nvSpPr>
      <dsp:spPr>
        <a:xfrm>
          <a:off x="0" y="1717676"/>
          <a:ext cx="8108747" cy="457760"/>
        </a:xfrm>
        <a:prstGeom prst="roundRect">
          <a:avLst>
            <a:gd name="adj" fmla="val 10000"/>
          </a:avLst>
        </a:prstGeom>
        <a:solidFill>
          <a:srgbClr val="D4D0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11910-3AD9-4D19-AF15-3EE19B3A0820}">
      <dsp:nvSpPr>
        <dsp:cNvPr id="0" name=""/>
        <dsp:cNvSpPr/>
      </dsp:nvSpPr>
      <dsp:spPr>
        <a:xfrm>
          <a:off x="138472" y="1820672"/>
          <a:ext cx="251768" cy="2517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3B60E-F2BA-4523-B64E-7575A3F25661}">
      <dsp:nvSpPr>
        <dsp:cNvPr id="0" name=""/>
        <dsp:cNvSpPr/>
      </dsp:nvSpPr>
      <dsp:spPr>
        <a:xfrm>
          <a:off x="528713" y="1717676"/>
          <a:ext cx="7580033" cy="45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46" tIns="48446" rIns="48446" bIns="484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Beginning of November: Opening user registration for the system</a:t>
          </a:r>
          <a:endParaRPr lang="en-US" sz="1600" kern="1200" dirty="0"/>
        </a:p>
      </dsp:txBody>
      <dsp:txXfrm>
        <a:off x="528713" y="1717676"/>
        <a:ext cx="7580033" cy="457760"/>
      </dsp:txXfrm>
    </dsp:sp>
    <dsp:sp modelId="{234DBD96-F140-4FEF-A624-A10CF30D8FBD}">
      <dsp:nvSpPr>
        <dsp:cNvPr id="0" name=""/>
        <dsp:cNvSpPr/>
      </dsp:nvSpPr>
      <dsp:spPr>
        <a:xfrm>
          <a:off x="0" y="2289876"/>
          <a:ext cx="8108747" cy="457760"/>
        </a:xfrm>
        <a:prstGeom prst="roundRect">
          <a:avLst>
            <a:gd name="adj" fmla="val 10000"/>
          </a:avLst>
        </a:prstGeom>
        <a:solidFill>
          <a:srgbClr val="D4D0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6D15C-A17C-45DE-86F1-4FD54B85DAA4}">
      <dsp:nvSpPr>
        <dsp:cNvPr id="0" name=""/>
        <dsp:cNvSpPr/>
      </dsp:nvSpPr>
      <dsp:spPr>
        <a:xfrm>
          <a:off x="138472" y="2392872"/>
          <a:ext cx="251768" cy="2517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072C-0B62-44DB-8489-1E1B9B21CB94}">
      <dsp:nvSpPr>
        <dsp:cNvPr id="0" name=""/>
        <dsp:cNvSpPr/>
      </dsp:nvSpPr>
      <dsp:spPr>
        <a:xfrm>
          <a:off x="528713" y="2289876"/>
          <a:ext cx="7580033" cy="457760"/>
        </a:xfrm>
        <a:prstGeom prst="rect">
          <a:avLst/>
        </a:prstGeom>
        <a:solidFill>
          <a:srgbClr val="D4D07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46" tIns="48446" rIns="48446" bIns="484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Beginning of December: Opening system for submitting Due Diligence Statements</a:t>
          </a:r>
          <a:endParaRPr lang="de-DE" sz="1600" kern="1200" dirty="0"/>
        </a:p>
      </dsp:txBody>
      <dsp:txXfrm>
        <a:off x="528713" y="2289876"/>
        <a:ext cx="7580033" cy="457760"/>
      </dsp:txXfrm>
    </dsp:sp>
    <dsp:sp modelId="{BAEEA4A5-8B7C-4FA6-877B-A2838B546B34}">
      <dsp:nvSpPr>
        <dsp:cNvPr id="0" name=""/>
        <dsp:cNvSpPr/>
      </dsp:nvSpPr>
      <dsp:spPr>
        <a:xfrm>
          <a:off x="0" y="2863151"/>
          <a:ext cx="8108747" cy="457760"/>
        </a:xfrm>
        <a:prstGeom prst="roundRect">
          <a:avLst>
            <a:gd name="adj" fmla="val 10000"/>
          </a:avLst>
        </a:prstGeom>
        <a:solidFill>
          <a:srgbClr val="D4D0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DFB6D-A878-41FE-A6A9-9102FE400B2F}">
      <dsp:nvSpPr>
        <dsp:cNvPr id="0" name=""/>
        <dsp:cNvSpPr/>
      </dsp:nvSpPr>
      <dsp:spPr>
        <a:xfrm>
          <a:off x="108705" y="2995922"/>
          <a:ext cx="251768" cy="25176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C000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C909B-FEF6-47D2-A1D6-5180B568BE36}">
      <dsp:nvSpPr>
        <dsp:cNvPr id="0" name=""/>
        <dsp:cNvSpPr/>
      </dsp:nvSpPr>
      <dsp:spPr>
        <a:xfrm>
          <a:off x="528713" y="2862077"/>
          <a:ext cx="7580033" cy="457760"/>
        </a:xfrm>
        <a:prstGeom prst="rect">
          <a:avLst/>
        </a:prstGeom>
        <a:solidFill>
          <a:srgbClr val="D4D07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46" tIns="48446" rIns="48446" bIns="484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 err="1"/>
            <a:t>Interconnection</a:t>
          </a:r>
          <a:r>
            <a:rPr lang="hu-HU" sz="1600" kern="1200" dirty="0"/>
            <a:t> </a:t>
          </a:r>
          <a:r>
            <a:rPr lang="hu-HU" sz="1600" kern="1200" dirty="0" err="1"/>
            <a:t>with</a:t>
          </a:r>
          <a:r>
            <a:rPr lang="hu-HU" sz="1600" kern="1200" dirty="0"/>
            <a:t> </a:t>
          </a:r>
          <a:r>
            <a:rPr lang="hu-HU" sz="1600" kern="1200" dirty="0" err="1"/>
            <a:t>other</a:t>
          </a:r>
          <a:r>
            <a:rPr lang="hu-HU" sz="1600" kern="1200" dirty="0"/>
            <a:t> </a:t>
          </a:r>
          <a:r>
            <a:rPr lang="hu-HU" sz="1600" kern="1200" dirty="0" err="1"/>
            <a:t>systems</a:t>
          </a:r>
          <a:r>
            <a:rPr lang="hu-HU" sz="1600" kern="1200" dirty="0"/>
            <a:t>  </a:t>
          </a:r>
          <a:r>
            <a:rPr lang="hu-HU" sz="1600" kern="1200" dirty="0" err="1"/>
            <a:t>via</a:t>
          </a:r>
          <a:r>
            <a:rPr lang="hu-HU" sz="1600" kern="1200" dirty="0"/>
            <a:t> </a:t>
          </a:r>
          <a:r>
            <a:rPr lang="en-IE" sz="1600" kern="1200" dirty="0"/>
            <a:t>Application Programming Interface</a:t>
          </a:r>
          <a:endParaRPr lang="de-DE" sz="1600" kern="1200" dirty="0"/>
        </a:p>
      </dsp:txBody>
      <dsp:txXfrm>
        <a:off x="528713" y="2862077"/>
        <a:ext cx="7580033" cy="45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DC7FE-825F-41AE-93D9-B13FB374CE51}">
      <dsp:nvSpPr>
        <dsp:cNvPr id="0" name=""/>
        <dsp:cNvSpPr/>
      </dsp:nvSpPr>
      <dsp:spPr>
        <a:xfrm>
          <a:off x="2546" y="308201"/>
          <a:ext cx="3102155" cy="1240862"/>
        </a:xfrm>
        <a:prstGeom prst="chevron">
          <a:avLst/>
        </a:prstGeom>
        <a:solidFill>
          <a:srgbClr val="6A6F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developed by JRC, to provide </a:t>
          </a:r>
          <a:r>
            <a:rPr lang="en-IE" sz="1800" kern="1200" err="1"/>
            <a:t>a.o.</a:t>
          </a:r>
          <a:r>
            <a:rPr lang="en-IE" sz="1800" kern="1200"/>
            <a:t> reference maps on global forest cover</a:t>
          </a:r>
          <a:endParaRPr lang="en-US" sz="1800" kern="1200"/>
        </a:p>
      </dsp:txBody>
      <dsp:txXfrm>
        <a:off x="622977" y="308201"/>
        <a:ext cx="1861293" cy="1240862"/>
      </dsp:txXfrm>
    </dsp:sp>
    <dsp:sp modelId="{856F71C9-0644-4957-8640-FA2D152DCA63}">
      <dsp:nvSpPr>
        <dsp:cNvPr id="0" name=""/>
        <dsp:cNvSpPr/>
      </dsp:nvSpPr>
      <dsp:spPr>
        <a:xfrm>
          <a:off x="2794486" y="308201"/>
          <a:ext cx="3102155" cy="1240862"/>
        </a:xfrm>
        <a:prstGeom prst="chevron">
          <a:avLst/>
        </a:prstGeom>
        <a:solidFill>
          <a:srgbClr val="6A6F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presented in Dec 2023, and currently publicly accessible online</a:t>
          </a:r>
          <a:endParaRPr lang="en-US" sz="1800" kern="1200"/>
        </a:p>
      </dsp:txBody>
      <dsp:txXfrm>
        <a:off x="3414917" y="308201"/>
        <a:ext cx="1861293" cy="1240862"/>
      </dsp:txXfrm>
    </dsp:sp>
    <dsp:sp modelId="{CE51610F-49FC-46C7-898A-A20922B7B410}">
      <dsp:nvSpPr>
        <dsp:cNvPr id="0" name=""/>
        <dsp:cNvSpPr/>
      </dsp:nvSpPr>
      <dsp:spPr>
        <a:xfrm>
          <a:off x="5586426" y="308201"/>
          <a:ext cx="3102155" cy="1240862"/>
        </a:xfrm>
        <a:prstGeom prst="chevron">
          <a:avLst/>
        </a:prstGeom>
        <a:solidFill>
          <a:srgbClr val="6A6F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Third countries to provide comments and feedback</a:t>
          </a:r>
          <a:endParaRPr lang="en-US" sz="1800" kern="1200"/>
        </a:p>
      </dsp:txBody>
      <dsp:txXfrm>
        <a:off x="6206857" y="308201"/>
        <a:ext cx="1861293" cy="1240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C8367-0D44-48C3-B584-9CD6C53EF86A}">
      <dsp:nvSpPr>
        <dsp:cNvPr id="0" name=""/>
        <dsp:cNvSpPr/>
      </dsp:nvSpPr>
      <dsp:spPr>
        <a:xfrm>
          <a:off x="-4477169" y="-686595"/>
          <a:ext cx="5333631" cy="5333631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2700" cap="flat" cmpd="sng" algn="ctr">
          <a:solidFill>
            <a:srgbClr val="7E8C7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DBE3C-5500-498F-8DB5-AE4193E00998}">
      <dsp:nvSpPr>
        <dsp:cNvPr id="0" name=""/>
        <dsp:cNvSpPr/>
      </dsp:nvSpPr>
      <dsp:spPr>
        <a:xfrm>
          <a:off x="604363" y="397663"/>
          <a:ext cx="7355005" cy="826472"/>
        </a:xfrm>
        <a:prstGeom prst="rect">
          <a:avLst/>
        </a:prstGeom>
        <a:solidFill>
          <a:srgbClr val="CDDA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Cooperation with both producing and consumer countries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Engagement with other major consumer countries such as China and the USA</a:t>
          </a:r>
          <a:endParaRPr lang="en-IE" sz="1100" b="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4363" y="397663"/>
        <a:ext cx="7355005" cy="826472"/>
      </dsp:txXfrm>
    </dsp:sp>
    <dsp:sp modelId="{64DCEB64-A68B-4101-AF35-B8198FC438E4}">
      <dsp:nvSpPr>
        <dsp:cNvPr id="0" name=""/>
        <dsp:cNvSpPr/>
      </dsp:nvSpPr>
      <dsp:spPr>
        <a:xfrm>
          <a:off x="55757" y="297033"/>
          <a:ext cx="990110" cy="990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E8C7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1E9F9-2B75-436B-824E-F2E4099F8704}">
      <dsp:nvSpPr>
        <dsp:cNvPr id="0" name=""/>
        <dsp:cNvSpPr/>
      </dsp:nvSpPr>
      <dsp:spPr>
        <a:xfrm>
          <a:off x="892287" y="1467707"/>
          <a:ext cx="7067081" cy="1052574"/>
        </a:xfrm>
        <a:prstGeom prst="rect">
          <a:avLst/>
        </a:prstGeom>
        <a:solidFill>
          <a:srgbClr val="CDDA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Political dialogue, public diplomacy and technical assistance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US" sz="11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Active outreach to stakeholders through Commission, EU Delegations, EU Member States; dedicated outreach project starting </a:t>
          </a:r>
          <a:r>
            <a:rPr lang="en-GB" sz="11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 enhance understanding in Southeast Asia and Latin America of the EU Regulation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US" sz="11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Enhanced cooperation to address potential challenges in producer countries 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GB" sz="11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Regular briefings in multilateral fora (WTO, FAO etc.) </a:t>
          </a:r>
          <a:endParaRPr lang="en-US" sz="1100" b="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92287" y="1467707"/>
        <a:ext cx="7067081" cy="1052574"/>
      </dsp:txXfrm>
    </dsp:sp>
    <dsp:sp modelId="{204D5EF1-C7E0-4BF5-93D9-4E42A4E97045}">
      <dsp:nvSpPr>
        <dsp:cNvPr id="0" name=""/>
        <dsp:cNvSpPr/>
      </dsp:nvSpPr>
      <dsp:spPr>
        <a:xfrm>
          <a:off x="343681" y="1485164"/>
          <a:ext cx="990110" cy="990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E8C7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B6459-3598-45D6-B053-46752CF537C5}">
      <dsp:nvSpPr>
        <dsp:cNvPr id="0" name=""/>
        <dsp:cNvSpPr/>
      </dsp:nvSpPr>
      <dsp:spPr>
        <a:xfrm>
          <a:off x="716232" y="2665934"/>
          <a:ext cx="7243136" cy="1035187"/>
        </a:xfrm>
        <a:prstGeom prst="rect">
          <a:avLst/>
        </a:prstGeom>
        <a:solidFill>
          <a:srgbClr val="CDDA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The role of the Deforestation Multi-stakeholders Platform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IE" sz="11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All interested producer and consumer countries invited, all key sectorial associations and civil society organisations represented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IE" sz="11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Work on implementation; specific focus: traceability and smallholders; sharing of best practices, cooperation initiatives</a:t>
          </a:r>
        </a:p>
      </dsp:txBody>
      <dsp:txXfrm>
        <a:off x="716232" y="2665934"/>
        <a:ext cx="7243136" cy="1035187"/>
      </dsp:txXfrm>
    </dsp:sp>
    <dsp:sp modelId="{F3295B46-D745-4343-A089-6632C15C7133}">
      <dsp:nvSpPr>
        <dsp:cNvPr id="0" name=""/>
        <dsp:cNvSpPr/>
      </dsp:nvSpPr>
      <dsp:spPr>
        <a:xfrm>
          <a:off x="55757" y="2673297"/>
          <a:ext cx="990110" cy="990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E8C7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A97A-C2B0-4EC5-9C02-CAAC9A2C33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A97A-C2B0-4EC5-9C02-CAAC9A2C33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99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A97A-C2B0-4EC5-9C02-CAAC9A2C33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3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42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09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79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19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49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411CC-A59C-D574-DC4E-657A7DD3F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257D3-1CA1-3A2D-463F-27962F816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9AB96-7441-4418-6E45-5F9B9B31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solidFill>
                <a:srgbClr val="FFFFFF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endParaRPr lang="en-IE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A30EC-B819-4573-DD53-81EDE82FB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A97A-C2B0-4EC5-9C02-CAAC9A2C33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4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A97A-C2B0-4EC5-9C02-CAAC9A2C33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7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A97A-C2B0-4EC5-9C02-CAAC9A2C33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1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865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lang="en-GB" sz="3000" b="1" kern="1200" dirty="0">
                <a:solidFill>
                  <a:srgbClr val="606A1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78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610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51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652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44726"/>
            <a:ext cx="4616726" cy="523792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494430"/>
            <a:ext cx="6412742" cy="271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557852"/>
            <a:ext cx="408692" cy="408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494429"/>
            <a:ext cx="6169530" cy="2712493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360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369219"/>
            <a:ext cx="3695131" cy="282746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362145"/>
            <a:ext cx="350195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34787"/>
            <a:ext cx="4606787" cy="522301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269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727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1619968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2976661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1619968"/>
            <a:ext cx="1846195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2976660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1619968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2976660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2976661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1619968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558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17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983"/>
            <a:ext cx="7886700" cy="58676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2722960"/>
            <a:ext cx="7886700" cy="1526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728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6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53" y="2024268"/>
            <a:ext cx="9144000" cy="30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1"/>
            <a:ext cx="9144000" cy="2168100"/>
          </a:xfrm>
          <a:prstGeom prst="rect">
            <a:avLst/>
          </a:prstGeom>
          <a:solidFill>
            <a:srgbClr val="7E8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654485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2300601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337651"/>
            <a:ext cx="3780235" cy="39674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861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7E8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64"/>
            <a:ext cx="9144000" cy="45443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808630"/>
            <a:ext cx="9148010" cy="4337429"/>
          </a:xfrm>
          <a:prstGeom prst="rect">
            <a:avLst/>
          </a:prstGeom>
          <a:solidFill>
            <a:srgbClr val="606A1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6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606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E8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841772"/>
            <a:ext cx="8007029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8007029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86" y="4533943"/>
            <a:ext cx="1288884" cy="3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9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89" y="4534399"/>
            <a:ext cx="1287150" cy="3379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7617223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21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836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rgbClr val="7E8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935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3215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908" y="4616188"/>
            <a:ext cx="541244" cy="273844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606A1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64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lang="en-US" sz="3000" b="1" kern="1200" dirty="0" smtClean="0">
                <a:solidFill>
                  <a:srgbClr val="606A1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00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1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737" y="4596018"/>
            <a:ext cx="541244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23" y="4532044"/>
            <a:ext cx="1286800" cy="3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7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-business.ec.europa.eu/deforestation-regulation-implementation_en" TargetMode="External"/><Relationship Id="rId2" Type="http://schemas.openxmlformats.org/officeDocument/2006/relationships/hyperlink" Target="https://environment.ec.europa.eu/topics/forests/deforestation/regulation-deforestation-free-products_e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48266" y="3880912"/>
            <a:ext cx="2990246" cy="1023272"/>
          </a:xfrm>
        </p:spPr>
        <p:txBody>
          <a:bodyPr/>
          <a:lstStyle/>
          <a:p>
            <a:r>
              <a:rPr lang="hu-HU" sz="1350" dirty="0">
                <a:cs typeface="Calibri" panose="020F0502020204030204"/>
              </a:rPr>
              <a:t>2</a:t>
            </a:r>
            <a:r>
              <a:rPr lang="fr-BE" sz="1350" dirty="0">
                <a:cs typeface="Calibri" panose="020F0502020204030204"/>
              </a:rPr>
              <a:t>5</a:t>
            </a:r>
            <a:r>
              <a:rPr lang="hu-HU" sz="1350" dirty="0">
                <a:cs typeface="Calibri" panose="020F0502020204030204"/>
              </a:rPr>
              <a:t> </a:t>
            </a:r>
            <a:r>
              <a:rPr lang="hu-HU" sz="1350" dirty="0" err="1">
                <a:cs typeface="Calibri" panose="020F0502020204030204"/>
              </a:rPr>
              <a:t>June</a:t>
            </a:r>
            <a:r>
              <a:rPr lang="hu-HU" sz="1350" dirty="0">
                <a:cs typeface="Calibri" panose="020F0502020204030204"/>
              </a:rPr>
              <a:t> 2024</a:t>
            </a:r>
            <a:endParaRPr lang="en-US" sz="1350" dirty="0">
              <a:cs typeface="Calibri" panose="020F0502020204030204"/>
            </a:endParaRPr>
          </a:p>
          <a:p>
            <a:r>
              <a:rPr lang="en-US" sz="1350" dirty="0"/>
              <a:t>European Commission </a:t>
            </a:r>
            <a:endParaRPr lang="en-US" dirty="0"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8651" y="1471399"/>
            <a:ext cx="0" cy="367210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>
            <a:spLocks noGrp="1"/>
          </p:cNvSpPr>
          <p:nvPr>
            <p:ph type="ctrTitle"/>
          </p:nvPr>
        </p:nvSpPr>
        <p:spPr>
          <a:xfrm>
            <a:off x="539552" y="1059582"/>
            <a:ext cx="8307454" cy="654485"/>
          </a:xfrm>
        </p:spPr>
        <p:txBody>
          <a:bodyPr>
            <a:noAutofit/>
          </a:bodyPr>
          <a:lstStyle/>
          <a:p>
            <a:pPr algn="ctr"/>
            <a:r>
              <a:rPr lang="en-US" sz="4050" b="1" dirty="0">
                <a:latin typeface="+mn-lt"/>
              </a:rPr>
              <a:t>   </a:t>
            </a:r>
            <a:r>
              <a:rPr lang="en-US" sz="2800" b="1" dirty="0">
                <a:latin typeface="+mn-lt"/>
              </a:rPr>
              <a:t>Regulation </a:t>
            </a:r>
            <a:r>
              <a:rPr lang="hu-HU" sz="2800" b="1" dirty="0">
                <a:latin typeface="+mn-lt"/>
              </a:rPr>
              <a:t>(EU) 2023/1115 </a:t>
            </a:r>
            <a:br>
              <a:rPr lang="hu-HU" sz="2800" b="1" dirty="0">
                <a:latin typeface="+mn-lt"/>
              </a:rPr>
            </a:br>
            <a:r>
              <a:rPr lang="hu-HU" sz="2800" b="1" dirty="0" err="1">
                <a:latin typeface="+mn-lt"/>
              </a:rPr>
              <a:t>on</a:t>
            </a:r>
            <a:r>
              <a:rPr lang="hu-HU" sz="2800" b="1" dirty="0">
                <a:latin typeface="+mn-lt"/>
              </a:rPr>
              <a:t> </a:t>
            </a:r>
            <a:r>
              <a:rPr lang="hu-HU" sz="2800" b="1" dirty="0" err="1">
                <a:latin typeface="+mn-lt"/>
              </a:rPr>
              <a:t>commodities</a:t>
            </a:r>
            <a:r>
              <a:rPr lang="hu-HU" sz="2800" b="1" dirty="0">
                <a:latin typeface="+mn-lt"/>
              </a:rPr>
              <a:t> and </a:t>
            </a:r>
            <a:r>
              <a:rPr lang="hu-HU" sz="2800" b="1" dirty="0" err="1">
                <a:latin typeface="+mn-lt"/>
              </a:rPr>
              <a:t>products</a:t>
            </a:r>
            <a:r>
              <a:rPr lang="hu-HU" sz="2800" b="1" dirty="0">
                <a:latin typeface="+mn-lt"/>
              </a:rPr>
              <a:t> </a:t>
            </a:r>
            <a:r>
              <a:rPr lang="hu-HU" sz="2800" b="1" dirty="0" err="1">
                <a:latin typeface="+mn-lt"/>
              </a:rPr>
              <a:t>associated</a:t>
            </a:r>
            <a:r>
              <a:rPr lang="hu-HU" sz="2800" b="1" dirty="0">
                <a:latin typeface="+mn-lt"/>
              </a:rPr>
              <a:t> </a:t>
            </a:r>
            <a:r>
              <a:rPr lang="hu-HU" sz="2800" b="1" dirty="0" err="1">
                <a:latin typeface="+mn-lt"/>
              </a:rPr>
              <a:t>with</a:t>
            </a:r>
            <a:r>
              <a:rPr lang="hu-HU" sz="2800" b="1" dirty="0">
                <a:latin typeface="+mn-lt"/>
              </a:rPr>
              <a:t> </a:t>
            </a:r>
            <a:r>
              <a:rPr lang="hu-HU" sz="2800" b="1" dirty="0" err="1">
                <a:latin typeface="+mn-lt"/>
              </a:rPr>
              <a:t>deforestation</a:t>
            </a:r>
            <a:r>
              <a:rPr lang="hu-HU" sz="2800" b="1" dirty="0">
                <a:latin typeface="+mn-lt"/>
              </a:rPr>
              <a:t> and </a:t>
            </a:r>
            <a:r>
              <a:rPr lang="hu-HU" sz="2800" b="1" dirty="0" err="1">
                <a:latin typeface="+mn-lt"/>
              </a:rPr>
              <a:t>forest</a:t>
            </a:r>
            <a:r>
              <a:rPr lang="hu-HU" sz="2800" b="1" dirty="0">
                <a:latin typeface="+mn-lt"/>
              </a:rPr>
              <a:t> </a:t>
            </a:r>
            <a:r>
              <a:rPr lang="hu-HU" sz="2800" b="1" dirty="0" err="1">
                <a:latin typeface="+mn-lt"/>
              </a:rPr>
              <a:t>degradation</a:t>
            </a:r>
            <a:br>
              <a:rPr lang="hu-HU" sz="4050" b="1" dirty="0">
                <a:latin typeface="+mn-lt"/>
              </a:rPr>
            </a:br>
            <a:r>
              <a:rPr lang="de-DE" sz="2800" b="1" dirty="0">
                <a:solidFill>
                  <a:srgbClr val="FFFFFF"/>
                </a:solidFill>
                <a:latin typeface="+mn-lt"/>
              </a:rPr>
              <a:t>EUDR</a:t>
            </a:r>
            <a:br>
              <a:rPr lang="en-150" sz="4050" b="1" dirty="0">
                <a:latin typeface="+mn-lt"/>
                <a:cs typeface="Calibri"/>
              </a:rPr>
            </a:br>
            <a:endParaRPr lang="en-US" sz="1800" b="1" dirty="0">
              <a:latin typeface="+mn-lt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364" y="916855"/>
            <a:ext cx="257442" cy="640628"/>
          </a:xfrm>
          <a:prstGeom prst="rect">
            <a:avLst/>
          </a:prstGeom>
          <a:solidFill>
            <a:srgbClr val="7E8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5302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4533943"/>
            <a:ext cx="1288884" cy="338365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3568" y="400806"/>
            <a:ext cx="7886700" cy="586768"/>
          </a:xfrm>
          <a:prstGeom prst="rect">
            <a:avLst/>
          </a:prstGeom>
        </p:spPr>
        <p:txBody>
          <a:bodyPr vert="horz" lIns="68580" tIns="34290" rIns="68580" bIns="0" rtlCol="0" anchor="b" anchorCtr="0">
            <a:noAutofit/>
          </a:bodyPr>
          <a:lstStyle/>
          <a:p>
            <a:br>
              <a:rPr lang="en-US" sz="3600" dirty="0">
                <a:solidFill>
                  <a:srgbClr val="6A6F45"/>
                </a:solidFill>
                <a:latin typeface="+mn-lt"/>
              </a:rPr>
            </a:br>
            <a:r>
              <a:rPr lang="en-US" sz="3600" dirty="0">
                <a:solidFill>
                  <a:srgbClr val="6A6F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 Document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1054" y="1247250"/>
            <a:ext cx="8533181" cy="2129438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In the pipeline: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aiming to publish in Summer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Selected thematic areas, such as: 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>
              <a:spcBef>
                <a:spcPts val="900"/>
              </a:spcBef>
              <a:spcAft>
                <a:spcPts val="900"/>
              </a:spcAf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900"/>
              </a:spcBef>
              <a:spcAft>
                <a:spcPts val="900"/>
              </a:spcAf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900"/>
              </a:spcBef>
              <a:spcAft>
                <a:spcPts val="900"/>
              </a:spcAf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7111" y="4641269"/>
            <a:ext cx="330592" cy="275169"/>
          </a:xfrm>
        </p:spPr>
        <p:txBody>
          <a:bodyPr/>
          <a:lstStyle/>
          <a:p>
            <a:pPr algn="r" defTabSz="685800">
              <a:defRPr/>
            </a:pPr>
            <a:fld id="{CD969402-0E1E-4F80-9FBE-AED328BB4071}" type="slidenum">
              <a:rPr lang="en-US" sz="1350">
                <a:solidFill>
                  <a:prstClr val="white"/>
                </a:solidFill>
                <a:latin typeface="EC Square Sans Cond Pro" panose="020B0506040000020004" pitchFamily="34" charset="0"/>
              </a:rPr>
              <a:pPr algn="r" defTabSz="685800">
                <a:defRPr/>
              </a:pPr>
              <a:t>10</a:t>
            </a:fld>
            <a:endParaRPr lang="en-US" sz="1350">
              <a:solidFill>
                <a:prstClr val="white"/>
              </a:solidFill>
              <a:latin typeface="EC Square Sans Cond Pro" panose="020B05060400000200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32" y="4519712"/>
            <a:ext cx="1658203" cy="381387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8752326" y="4644696"/>
            <a:ext cx="330592" cy="27516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CD969402-0E1E-4F80-9FBE-AED328BB4071}" type="slidenum">
              <a:rPr lang="en-US" sz="135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685800">
                <a:defRPr/>
              </a:pPr>
              <a:t>10</a:t>
            </a:fld>
            <a:endParaRPr lang="en-US" sz="13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6CBF42-EF73-BD49-EC35-05F282D4F9C9}"/>
              </a:ext>
            </a:extLst>
          </p:cNvPr>
          <p:cNvSpPr/>
          <p:nvPr/>
        </p:nvSpPr>
        <p:spPr>
          <a:xfrm>
            <a:off x="4860849" y="3482044"/>
            <a:ext cx="2381904" cy="1159225"/>
          </a:xfrm>
          <a:prstGeom prst="roundRect">
            <a:avLst/>
          </a:prstGeom>
          <a:solidFill>
            <a:srgbClr val="D4D0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cs typeface="Calibri"/>
              </a:rPr>
              <a:t>Due diligence 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83F89A-C4F5-C53E-1729-7D3BCE28B035}"/>
              </a:ext>
            </a:extLst>
          </p:cNvPr>
          <p:cNvSpPr/>
          <p:nvPr/>
        </p:nvSpPr>
        <p:spPr>
          <a:xfrm>
            <a:off x="476121" y="2067694"/>
            <a:ext cx="2564837" cy="1223169"/>
          </a:xfrm>
          <a:prstGeom prst="roundRect">
            <a:avLst/>
          </a:prstGeom>
          <a:solidFill>
            <a:srgbClr val="D4D0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cs typeface="Calibri"/>
              </a:rPr>
              <a:t>Definition of agricultural use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8E3175-7C8F-CA77-E1EA-5CC0A7916D65}"/>
              </a:ext>
            </a:extLst>
          </p:cNvPr>
          <p:cNvSpPr/>
          <p:nvPr/>
        </p:nvSpPr>
        <p:spPr>
          <a:xfrm>
            <a:off x="1891343" y="3482043"/>
            <a:ext cx="2381904" cy="1159225"/>
          </a:xfrm>
          <a:prstGeom prst="roundRect">
            <a:avLst/>
          </a:prstGeom>
          <a:solidFill>
            <a:srgbClr val="D4D0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cs typeface="Calibri"/>
              </a:rPr>
              <a:t>Certification 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B97B82-4DF0-C320-98B9-64A299C2F0EB}"/>
              </a:ext>
            </a:extLst>
          </p:cNvPr>
          <p:cNvSpPr/>
          <p:nvPr/>
        </p:nvSpPr>
        <p:spPr>
          <a:xfrm>
            <a:off x="3434393" y="2067694"/>
            <a:ext cx="2452945" cy="1223169"/>
          </a:xfrm>
          <a:prstGeom prst="roundRect">
            <a:avLst/>
          </a:prstGeom>
          <a:solidFill>
            <a:srgbClr val="D4D0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cs typeface="Calibri"/>
              </a:rPr>
              <a:t>Legality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7EF056-A8A1-B1CD-49A9-D2E61265D4F6}"/>
              </a:ext>
            </a:extLst>
          </p:cNvPr>
          <p:cNvSpPr/>
          <p:nvPr/>
        </p:nvSpPr>
        <p:spPr>
          <a:xfrm>
            <a:off x="6214934" y="2067694"/>
            <a:ext cx="2452945" cy="1223169"/>
          </a:xfrm>
          <a:prstGeom prst="roundRect">
            <a:avLst/>
          </a:prstGeom>
          <a:solidFill>
            <a:srgbClr val="D4D0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u-HU" sz="2700" dirty="0" err="1">
                <a:solidFill>
                  <a:schemeClr val="tx1"/>
                </a:solidFill>
                <a:cs typeface="Calibri"/>
              </a:rPr>
              <a:t>Composite</a:t>
            </a:r>
            <a:r>
              <a:rPr lang="hu-HU" sz="2700" dirty="0">
                <a:solidFill>
                  <a:schemeClr val="tx1"/>
                </a:solidFill>
                <a:cs typeface="Calibri"/>
              </a:rPr>
              <a:t> </a:t>
            </a:r>
            <a:r>
              <a:rPr lang="hu-HU" sz="2700" dirty="0" err="1">
                <a:solidFill>
                  <a:schemeClr val="tx1"/>
                </a:solidFill>
                <a:cs typeface="Calibri"/>
              </a:rPr>
              <a:t>products</a:t>
            </a:r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with white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4533943"/>
            <a:ext cx="1288884" cy="338365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17748" y="411510"/>
            <a:ext cx="7886700" cy="586768"/>
          </a:xfrm>
          <a:prstGeom prst="rect">
            <a:avLst/>
          </a:prstGeom>
        </p:spPr>
        <p:txBody>
          <a:bodyPr vert="horz" lIns="68580" tIns="34290" rIns="68580" bIns="0" rtlCol="0" anchor="b" anchorCtr="0">
            <a:noAutofit/>
          </a:bodyPr>
          <a:lstStyle/>
          <a:p>
            <a:r>
              <a:rPr lang="en-US" sz="3600" dirty="0">
                <a:solidFill>
                  <a:srgbClr val="6A6F45"/>
                </a:solidFill>
                <a:latin typeface="Calibri" panose="020F0502020204030204"/>
              </a:rPr>
              <a:t>Information System</a:t>
            </a:r>
            <a:endParaRPr lang="en-US" sz="3600" dirty="0">
              <a:solidFill>
                <a:srgbClr val="6A6F45"/>
              </a:solidFill>
              <a:latin typeface="+mn-lt"/>
              <a:cs typeface="Calibri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7111" y="4641269"/>
            <a:ext cx="330592" cy="275169"/>
          </a:xfrm>
        </p:spPr>
        <p:txBody>
          <a:bodyPr/>
          <a:lstStyle/>
          <a:p>
            <a:fld id="{CD969402-0E1E-4F80-9FBE-AED328BB4071}" type="slidenum">
              <a:rPr lang="en-US" sz="1350">
                <a:solidFill>
                  <a:schemeClr val="bg1"/>
                </a:solidFill>
                <a:latin typeface="EC Square Sans Cond Pro" panose="020B0506040000020004" pitchFamily="34" charset="0"/>
              </a:rPr>
              <a:t>11</a:t>
            </a:fld>
            <a:endParaRPr lang="en-US" sz="135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pic>
        <p:nvPicPr>
          <p:cNvPr id="14" name="Picture 13" descr="A logo of a european commissio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32" y="4519712"/>
            <a:ext cx="1658203" cy="381387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8752326" y="4644696"/>
            <a:ext cx="330592" cy="27516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969402-0E1E-4F80-9FBE-AED328BB4071}" type="slidenum">
              <a:rPr lang="en-US" sz="13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US" sz="135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Content Placeholder 63">
            <a:extLst>
              <a:ext uri="{FF2B5EF4-FFF2-40B4-BE49-F238E27FC236}">
                <a16:creationId xmlns:a16="http://schemas.microsoft.com/office/drawing/2014/main" id="{7AE75209-C363-6EB4-9452-8D112CE2BE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579" y="1191685"/>
          <a:ext cx="8108747" cy="332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41172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28042" y="-6656"/>
            <a:ext cx="7886700" cy="985488"/>
          </a:xfrm>
          <a:prstGeom prst="rect">
            <a:avLst/>
          </a:prstGeom>
        </p:spPr>
        <p:txBody>
          <a:bodyPr vert="horz" lIns="68580" tIns="34290" rIns="68580" bIns="0" rtlCol="0" anchor="b" anchorCtr="0">
            <a:noAutofit/>
          </a:bodyPr>
          <a:lstStyle/>
          <a:p>
            <a:br>
              <a:rPr lang="en-US" sz="3600">
                <a:latin typeface="Calibri" panose="020F0502020204030204"/>
              </a:rPr>
            </a:br>
            <a:r>
              <a:rPr lang="en-IE" sz="3600">
                <a:solidFill>
                  <a:srgbClr val="6A6F45"/>
                </a:solidFill>
                <a:latin typeface="Calibri" panose="020F0502020204030204"/>
              </a:rPr>
              <a:t>EU Observatory on Deforestation </a:t>
            </a:r>
            <a:endParaRPr lang="en-IE" sz="3600">
              <a:latin typeface="+mn-lt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5C0C04F-D9F6-7EE4-321B-59D047A635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5827" y="1000396"/>
          <a:ext cx="8691129" cy="185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7111" y="4641269"/>
            <a:ext cx="330592" cy="275169"/>
          </a:xfrm>
        </p:spPr>
        <p:txBody>
          <a:bodyPr/>
          <a:lstStyle/>
          <a:p>
            <a:fld id="{CD969402-0E1E-4F80-9FBE-AED328BB4071}" type="slidenum">
              <a:rPr lang="en-US" sz="1350">
                <a:solidFill>
                  <a:schemeClr val="bg1"/>
                </a:solidFill>
                <a:latin typeface="EC Square Sans Cond Pro" panose="020B0506040000020004" pitchFamily="34" charset="0"/>
              </a:rPr>
              <a:t>12</a:t>
            </a:fld>
            <a:endParaRPr lang="en-US" sz="135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752326" y="4644696"/>
            <a:ext cx="330592" cy="27516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969402-0E1E-4F80-9FBE-AED328BB4071}" type="slidenum">
              <a:rPr lang="en-US"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US" sz="13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website&#10;&#10;Description automatically generated">
            <a:extLst>
              <a:ext uri="{FF2B5EF4-FFF2-40B4-BE49-F238E27FC236}">
                <a16:creationId xmlns:a16="http://schemas.microsoft.com/office/drawing/2014/main" id="{CC393571-892B-FED5-5F78-031ABC9E70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90" r="20468" b="2"/>
          <a:stretch/>
        </p:blipFill>
        <p:spPr>
          <a:xfrm>
            <a:off x="787940" y="2772096"/>
            <a:ext cx="3078368" cy="2006757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3" name="Content Placeholder 16" descr="A map of the world&#10;&#10;Description automatically generated">
            <a:extLst>
              <a:ext uri="{FF2B5EF4-FFF2-40B4-BE49-F238E27FC236}">
                <a16:creationId xmlns:a16="http://schemas.microsoft.com/office/drawing/2014/main" id="{0D393FCA-2102-B2ED-B7B7-7B188186D26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01" r="13140" b="-2"/>
          <a:stretch/>
        </p:blipFill>
        <p:spPr>
          <a:xfrm>
            <a:off x="4143827" y="2772096"/>
            <a:ext cx="3132740" cy="2081982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977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28042" y="370500"/>
            <a:ext cx="7886700" cy="586768"/>
          </a:xfrm>
          <a:prstGeom prst="rect">
            <a:avLst/>
          </a:prstGeom>
        </p:spPr>
        <p:txBody>
          <a:bodyPr vert="horz" lIns="68580" tIns="34290" rIns="68580" bIns="0" rtlCol="0" anchor="b" anchorCtr="0">
            <a:noAutofit/>
          </a:bodyPr>
          <a:lstStyle/>
          <a:p>
            <a:r>
              <a:rPr lang="en-US" b="1">
                <a:solidFill>
                  <a:srgbClr val="6A6F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with third countries</a:t>
            </a:r>
            <a:endParaRPr lang="en-GB" b="1">
              <a:solidFill>
                <a:srgbClr val="6A6F45"/>
              </a:solidFill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4438F0-5834-1E6A-F970-6178CA2748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241561"/>
              </p:ext>
            </p:extLst>
          </p:nvPr>
        </p:nvGraphicFramePr>
        <p:xfrm>
          <a:off x="792956" y="843558"/>
          <a:ext cx="7959369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7111" y="4641269"/>
            <a:ext cx="330592" cy="275169"/>
          </a:xfrm>
        </p:spPr>
        <p:txBody>
          <a:bodyPr/>
          <a:lstStyle/>
          <a:p>
            <a:pPr algn="r" defTabSz="685800">
              <a:defRPr/>
            </a:pPr>
            <a:fld id="{CD969402-0E1E-4F80-9FBE-AED328BB4071}" type="slidenum">
              <a:rPr lang="en-US" sz="1350">
                <a:solidFill>
                  <a:prstClr val="white"/>
                </a:solidFill>
                <a:latin typeface="EC Square Sans Cond Pro" panose="020B0506040000020004" pitchFamily="34" charset="0"/>
              </a:rPr>
              <a:pPr algn="r" defTabSz="685800">
                <a:defRPr/>
              </a:pPr>
              <a:t>13</a:t>
            </a:fld>
            <a:endParaRPr lang="en-US" sz="1350">
              <a:solidFill>
                <a:prstClr val="white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752326" y="4644696"/>
            <a:ext cx="330592" cy="27516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CD969402-0E1E-4F80-9FBE-AED328BB4071}" type="slidenum">
              <a:rPr lang="en-US" sz="1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685800">
                <a:defRPr/>
              </a:pPr>
              <a:t>13</a:t>
            </a:fld>
            <a:endParaRPr lang="en-US" sz="13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 descr="Earth globe: Africa and Europe with solid fill">
            <a:extLst>
              <a:ext uri="{FF2B5EF4-FFF2-40B4-BE49-F238E27FC236}">
                <a16:creationId xmlns:a16="http://schemas.microsoft.com/office/drawing/2014/main" id="{6834C35C-CC9A-89CB-E8D2-4F4A4F435515}"/>
              </a:ext>
            </a:extLst>
          </p:cNvPr>
          <p:cNvSpPr/>
          <p:nvPr/>
        </p:nvSpPr>
        <p:spPr>
          <a:xfrm>
            <a:off x="1043608" y="1371268"/>
            <a:ext cx="615833" cy="586768"/>
          </a:xfrm>
          <a:prstGeom prst="ellipse">
            <a:avLst/>
          </a:prstGeom>
          <a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 descr="Bank with solid fill">
            <a:extLst>
              <a:ext uri="{FF2B5EF4-FFF2-40B4-BE49-F238E27FC236}">
                <a16:creationId xmlns:a16="http://schemas.microsoft.com/office/drawing/2014/main" id="{0520247F-8708-B6DB-FB86-EE2F36353B6C}"/>
              </a:ext>
            </a:extLst>
          </p:cNvPr>
          <p:cNvSpPr/>
          <p:nvPr/>
        </p:nvSpPr>
        <p:spPr>
          <a:xfrm>
            <a:off x="1351524" y="2544169"/>
            <a:ext cx="615833" cy="586769"/>
          </a:xfrm>
          <a:prstGeom prst="ellipse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CB6DFB-7CCB-2FAC-97FC-AD48CC10C9AD}"/>
              </a:ext>
            </a:extLst>
          </p:cNvPr>
          <p:cNvSpPr/>
          <p:nvPr/>
        </p:nvSpPr>
        <p:spPr>
          <a:xfrm>
            <a:off x="1043608" y="3761023"/>
            <a:ext cx="615833" cy="482194"/>
          </a:xfrm>
          <a:prstGeom prst="ellipse">
            <a:avLst/>
          </a:prstGeom>
          <a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 sz="1350"/>
          </a:p>
        </p:txBody>
      </p:sp>
    </p:spTree>
    <p:extLst>
      <p:ext uri="{BB962C8B-B14F-4D97-AF65-F5344CB8AC3E}">
        <p14:creationId xmlns:p14="http://schemas.microsoft.com/office/powerpoint/2010/main" val="406714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79364" y="400806"/>
            <a:ext cx="7886700" cy="586768"/>
          </a:xfrm>
          <a:prstGeom prst="rect">
            <a:avLst/>
          </a:prstGeom>
        </p:spPr>
        <p:txBody>
          <a:bodyPr vert="horz" lIns="68580" tIns="34290" rIns="68580" bIns="0" rtlCol="0" anchor="b" anchorCtr="0">
            <a:noAutofit/>
          </a:bodyPr>
          <a:lstStyle/>
          <a:p>
            <a:r>
              <a:rPr lang="en-US" sz="3600" dirty="0">
                <a:solidFill>
                  <a:srgbClr val="6A6F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Trade with T</a:t>
            </a:r>
            <a:r>
              <a:rPr lang="hu-HU" sz="3600" dirty="0" err="1">
                <a:solidFill>
                  <a:srgbClr val="6A6F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ürkiye</a:t>
            </a:r>
            <a:endParaRPr lang="en-GB" sz="3600" dirty="0">
              <a:solidFill>
                <a:srgbClr val="6A6F45"/>
              </a:solidFill>
              <a:latin typeface="+mn-lt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7111" y="4641269"/>
            <a:ext cx="330592" cy="275169"/>
          </a:xfrm>
        </p:spPr>
        <p:txBody>
          <a:bodyPr/>
          <a:lstStyle/>
          <a:p>
            <a:pPr algn="r" defTabSz="685800">
              <a:defRPr/>
            </a:pPr>
            <a:fld id="{CD969402-0E1E-4F80-9FBE-AED328BB4071}" type="slidenum">
              <a:rPr lang="en-US" sz="1350">
                <a:solidFill>
                  <a:prstClr val="white"/>
                </a:solidFill>
                <a:latin typeface="EC Square Sans Cond Pro" panose="020B0506040000020004" pitchFamily="34" charset="0"/>
              </a:rPr>
              <a:pPr algn="r" defTabSz="685800">
                <a:defRPr/>
              </a:pPr>
              <a:t>14</a:t>
            </a:fld>
            <a:endParaRPr lang="en-US" sz="1350">
              <a:solidFill>
                <a:prstClr val="white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752326" y="4644696"/>
            <a:ext cx="330592" cy="27516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CD969402-0E1E-4F80-9FBE-AED328BB4071}" type="slidenum">
              <a:rPr lang="en-US" sz="135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685800">
                <a:defRPr/>
              </a:pPr>
              <a:t>14</a:t>
            </a:fld>
            <a:endParaRPr lang="en-US" sz="13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74BC1F-702E-E547-DA3F-0ACB358B0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543639"/>
              </p:ext>
            </p:extLst>
          </p:nvPr>
        </p:nvGraphicFramePr>
        <p:xfrm>
          <a:off x="755576" y="1491630"/>
          <a:ext cx="7704856" cy="244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854">
                  <a:extLst>
                    <a:ext uri="{9D8B030D-6E8A-4147-A177-3AD203B41FA5}">
                      <a16:colId xmlns:a16="http://schemas.microsoft.com/office/drawing/2014/main" val="2838741647"/>
                    </a:ext>
                  </a:extLst>
                </a:gridCol>
                <a:gridCol w="3097154">
                  <a:extLst>
                    <a:ext uri="{9D8B030D-6E8A-4147-A177-3AD203B41FA5}">
                      <a16:colId xmlns:a16="http://schemas.microsoft.com/office/drawing/2014/main" val="4190987137"/>
                    </a:ext>
                  </a:extLst>
                </a:gridCol>
                <a:gridCol w="2611848">
                  <a:extLst>
                    <a:ext uri="{9D8B030D-6E8A-4147-A177-3AD203B41FA5}">
                      <a16:colId xmlns:a16="http://schemas.microsoft.com/office/drawing/2014/main" val="3126594323"/>
                    </a:ext>
                  </a:extLst>
                </a:gridCol>
              </a:tblGrid>
              <a:tr h="7755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Quantity of EU27 imports of all focal commodities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Commodities quantity 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(% of all focal commodities imported from the country)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Commodities value 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(million EUR)</a:t>
                      </a:r>
                      <a:endParaRPr lang="en-I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0469776"/>
                  </a:ext>
                </a:extLst>
              </a:tr>
              <a:tr h="167270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1 261 </a:t>
                      </a:r>
                      <a:r>
                        <a:rPr lang="hu-HU" sz="1400" b="1" u="none" strike="noStrike" dirty="0" err="1">
                          <a:effectLst/>
                        </a:rPr>
                        <a:t>million</a:t>
                      </a:r>
                      <a:r>
                        <a:rPr lang="hu-HU" sz="1400" b="1" u="none" strike="noStrike" dirty="0">
                          <a:effectLst/>
                        </a:rPr>
                        <a:t> kg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Timber (70.4%); 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Rubber (26.9%); 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Cocoa (1.1%); 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Palm oil (0.8%); 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Beef (0.5%); 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Soy (0.3%); 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Coffee (&lt;0.1%)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Timber (1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764);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Rubber (1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466);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Beef (61);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Cocoa (53);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Palm oil (16);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Coffee (3);</a:t>
                      </a:r>
                      <a:endParaRPr lang="hu-H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Soy (3)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083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45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7761" y="841772"/>
            <a:ext cx="7617223" cy="1585962"/>
          </a:xfrm>
          <a:noFill/>
        </p:spPr>
        <p:txBody>
          <a:bodyPr/>
          <a:lstStyle/>
          <a:p>
            <a:br>
              <a:rPr lang="en-IE" b="1" dirty="0"/>
            </a:br>
            <a:r>
              <a:rPr lang="en-IE" sz="3375" b="1" dirty="0">
                <a:solidFill>
                  <a:srgbClr val="FFC000"/>
                </a:solidFill>
              </a:rPr>
              <a:t>Thank</a:t>
            </a:r>
            <a:r>
              <a:rPr lang="en-IE" b="1" dirty="0">
                <a:solidFill>
                  <a:srgbClr val="FFC000"/>
                </a:solidFill>
              </a:rPr>
              <a:t> </a:t>
            </a:r>
            <a:r>
              <a:rPr lang="en-IE" sz="3375" b="1" dirty="0">
                <a:solidFill>
                  <a:srgbClr val="FFC000"/>
                </a:solidFill>
              </a:rPr>
              <a:t>you!</a:t>
            </a:r>
            <a:br>
              <a:rPr lang="en-IE" dirty="0"/>
            </a:br>
            <a:r>
              <a:rPr lang="en-IE" sz="2250" dirty="0">
                <a:solidFill>
                  <a:schemeClr val="bg1"/>
                </a:solidFill>
              </a:rPr>
              <a:t>Learn more here: </a:t>
            </a:r>
            <a:br>
              <a:rPr lang="en-IE" sz="2250" dirty="0">
                <a:solidFill>
                  <a:schemeClr val="bg1"/>
                </a:solidFill>
              </a:rPr>
            </a:br>
            <a:r>
              <a:rPr lang="en-IE" sz="1600" dirty="0">
                <a:solidFill>
                  <a:schemeClr val="bg1"/>
                </a:solidFill>
                <a:hlinkClick r:id="rId2"/>
              </a:rPr>
              <a:t>https://environment.ec.europa.eu/topics/forests/deforestation/regulation-deforestation-free-products_en</a:t>
            </a:r>
            <a:br>
              <a:rPr lang="en-IE" sz="1600" dirty="0">
                <a:solidFill>
                  <a:schemeClr val="bg1"/>
                </a:solidFill>
              </a:rPr>
            </a:br>
            <a:r>
              <a:rPr lang="en-IE" sz="1600" u="sng" dirty="0">
                <a:solidFill>
                  <a:schemeClr val="bg1"/>
                </a:solidFill>
                <a:hlinkClick r:id="rId3"/>
              </a:rPr>
              <a:t>https://green-business.ec.europa.eu/deforestation-regulation-implementation_en</a:t>
            </a:r>
            <a:endParaRPr lang="en-US" sz="1600" u="sng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69681" y="3484828"/>
            <a:ext cx="6705762" cy="139013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88" b="1"/>
              <a:t>© European Union 2021</a:t>
            </a:r>
          </a:p>
          <a:p>
            <a:r>
              <a:rPr lang="en-GB" sz="788"/>
              <a:t>Unless otherwise noted the reuse of this presentation is authorised under the </a:t>
            </a:r>
            <a:r>
              <a:rPr lang="en-GB" sz="788">
                <a:hlinkClick r:id="rId4"/>
              </a:rPr>
              <a:t>CC BY 4.0 </a:t>
            </a:r>
            <a:r>
              <a:rPr lang="en-GB" sz="788"/>
              <a:t>license. For any use or reproduction of elements that are not owned by the EU, permission may need to be sought directly from the respective right holders.</a:t>
            </a:r>
            <a:endParaRPr lang="en-GB" sz="788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3" y="3643686"/>
            <a:ext cx="767622" cy="2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5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83214"/>
            <a:ext cx="8179274" cy="3276767"/>
          </a:xfrm>
        </p:spPr>
        <p:txBody>
          <a:bodyPr/>
          <a:lstStyle/>
          <a:p>
            <a:r>
              <a:rPr lang="en-US" b="1" dirty="0"/>
              <a:t>420 million hectares </a:t>
            </a:r>
            <a:r>
              <a:rPr lang="en-US" dirty="0"/>
              <a:t>of forest worldwide – </a:t>
            </a:r>
            <a:r>
              <a:rPr lang="en-US" b="1" dirty="0"/>
              <a:t>an area larger than the EU</a:t>
            </a:r>
            <a:r>
              <a:rPr lang="en-US" dirty="0"/>
              <a:t> – have been lost between 1990 and 2020 (FAO). </a:t>
            </a:r>
          </a:p>
          <a:p>
            <a:r>
              <a:rPr lang="en-US" dirty="0"/>
              <a:t>A </a:t>
            </a:r>
            <a:r>
              <a:rPr lang="en-US" b="1" dirty="0"/>
              <a:t>significant share of that forest loss is legal</a:t>
            </a:r>
            <a:r>
              <a:rPr lang="en-US" dirty="0"/>
              <a:t> (Forest Trends.)</a:t>
            </a:r>
          </a:p>
          <a:p>
            <a:r>
              <a:rPr lang="en-US" dirty="0"/>
              <a:t>Deforestation and forest degradation are important drivers of </a:t>
            </a:r>
            <a:r>
              <a:rPr lang="en-US" b="1" dirty="0"/>
              <a:t>climate change </a:t>
            </a:r>
            <a:r>
              <a:rPr lang="en-US" dirty="0"/>
              <a:t>(IPCC: 11% of GHG emissions)</a:t>
            </a:r>
            <a:r>
              <a:rPr lang="en-US" b="1" dirty="0"/>
              <a:t> and biodiversity loss</a:t>
            </a:r>
            <a:endParaRPr lang="en-US" dirty="0"/>
          </a:p>
          <a:p>
            <a:r>
              <a:rPr lang="en-US" dirty="0"/>
              <a:t>90% of deforestation is provoked by the </a:t>
            </a:r>
            <a:r>
              <a:rPr lang="en-US" b="1" dirty="0"/>
              <a:t>expansion of agricultural land </a:t>
            </a:r>
            <a:r>
              <a:rPr lang="en-US" dirty="0"/>
              <a:t>(FAO), which is linked in particular to a series of commodities.</a:t>
            </a:r>
          </a:p>
          <a:p>
            <a:r>
              <a:rPr lang="en-US" dirty="0"/>
              <a:t>The </a:t>
            </a:r>
            <a:r>
              <a:rPr lang="en-US" b="1" dirty="0"/>
              <a:t>EU is a major consumer of commodities </a:t>
            </a:r>
            <a:r>
              <a:rPr lang="en-US" dirty="0"/>
              <a:t>associated with deforestation and forest degradation.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Deforestation Regulation - Context</a:t>
            </a:r>
          </a:p>
        </p:txBody>
      </p:sp>
    </p:spTree>
    <p:extLst>
      <p:ext uri="{BB962C8B-B14F-4D97-AF65-F5344CB8AC3E}">
        <p14:creationId xmlns:p14="http://schemas.microsoft.com/office/powerpoint/2010/main" val="196847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755" y="1059583"/>
            <a:ext cx="8179274" cy="383045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 dirty="0"/>
              <a:t>Timeline</a:t>
            </a:r>
            <a:endParaRPr lang="en-US" b="1" dirty="0"/>
          </a:p>
          <a:p>
            <a:r>
              <a:rPr lang="en-US" sz="1900" dirty="0"/>
              <a:t>Provisional </a:t>
            </a:r>
            <a:r>
              <a:rPr lang="en-US" sz="1900" b="1" dirty="0"/>
              <a:t>agreement</a:t>
            </a:r>
            <a:r>
              <a:rPr lang="en-US" sz="1900" dirty="0"/>
              <a:t> of the co-legislator: 6 December 2023</a:t>
            </a:r>
            <a:endParaRPr lang="en-US" sz="1900" b="1" dirty="0"/>
          </a:p>
          <a:p>
            <a:r>
              <a:rPr lang="en-US" sz="1900" dirty="0"/>
              <a:t>Published in the </a:t>
            </a:r>
            <a:r>
              <a:rPr lang="en-US" sz="1900" b="1" dirty="0"/>
              <a:t>Official Journal of the EU</a:t>
            </a:r>
            <a:r>
              <a:rPr lang="en-US" sz="1900" dirty="0"/>
              <a:t>: 9 June 2023</a:t>
            </a:r>
          </a:p>
          <a:p>
            <a:r>
              <a:rPr lang="en-US" sz="1900" dirty="0"/>
              <a:t>Entered into </a:t>
            </a:r>
            <a:r>
              <a:rPr lang="en-US" sz="1900" b="1" dirty="0"/>
              <a:t>force</a:t>
            </a:r>
            <a:r>
              <a:rPr lang="en-US" sz="1900" dirty="0"/>
              <a:t> on 29 June 2023</a:t>
            </a:r>
            <a:endParaRPr lang="en-US" sz="1900" b="1" dirty="0"/>
          </a:p>
          <a:p>
            <a:r>
              <a:rPr lang="en-US" sz="1900" dirty="0"/>
              <a:t>Entry into </a:t>
            </a:r>
            <a:r>
              <a:rPr lang="en-US" sz="1900" b="1" dirty="0"/>
              <a:t>application</a:t>
            </a:r>
            <a:r>
              <a:rPr lang="en-US" sz="1900" dirty="0"/>
              <a:t>: 30 December 2024</a:t>
            </a:r>
          </a:p>
          <a:p>
            <a:r>
              <a:rPr lang="en-US" sz="1900" dirty="0"/>
              <a:t>Entry into application for small and micro-undertakings: 30 June 2025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(EU) 2023/1115</a:t>
            </a:r>
          </a:p>
        </p:txBody>
      </p:sp>
    </p:spTree>
    <p:extLst>
      <p:ext uri="{BB962C8B-B14F-4D97-AF65-F5344CB8AC3E}">
        <p14:creationId xmlns:p14="http://schemas.microsoft.com/office/powerpoint/2010/main" val="368843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755" y="1059583"/>
            <a:ext cx="8179274" cy="38304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Mandatory due diligence </a:t>
            </a:r>
            <a:r>
              <a:rPr lang="en-US" dirty="0"/>
              <a:t>rules for all operators that place the relevant products on the EU market or export them from the EU</a:t>
            </a:r>
          </a:p>
          <a:p>
            <a:pPr lvl="1"/>
            <a:r>
              <a:rPr lang="en-US" dirty="0"/>
              <a:t>Only products that are both </a:t>
            </a:r>
            <a:r>
              <a:rPr lang="en-US" b="1" dirty="0"/>
              <a:t>deforestation-free and legal </a:t>
            </a:r>
            <a:r>
              <a:rPr lang="en-US" dirty="0"/>
              <a:t>would be allowed on or exported from the EU market – need to be covered by </a:t>
            </a:r>
            <a:r>
              <a:rPr lang="en-US" b="1" dirty="0"/>
              <a:t>a due diligence statement</a:t>
            </a:r>
          </a:p>
          <a:p>
            <a:pPr lvl="1"/>
            <a:r>
              <a:rPr lang="en-US" dirty="0"/>
              <a:t>Based on </a:t>
            </a:r>
            <a:r>
              <a:rPr lang="en-US" b="1" dirty="0"/>
              <a:t>internationally-backed definitions </a:t>
            </a:r>
            <a:r>
              <a:rPr lang="en-US" dirty="0"/>
              <a:t>(FAO)</a:t>
            </a:r>
          </a:p>
          <a:p>
            <a:pPr lvl="1"/>
            <a:r>
              <a:rPr lang="en-US" dirty="0"/>
              <a:t>Main obligations applicable to </a:t>
            </a:r>
            <a:r>
              <a:rPr lang="en-US" b="1" dirty="0"/>
              <a:t>operators and non-SME traders</a:t>
            </a:r>
          </a:p>
          <a:p>
            <a:pPr lvl="1"/>
            <a:r>
              <a:rPr lang="en-US" b="1" dirty="0"/>
              <a:t>Strict traceability </a:t>
            </a:r>
            <a:r>
              <a:rPr lang="en-US" dirty="0"/>
              <a:t>linking the commodity to the plot of land where it was produced</a:t>
            </a:r>
          </a:p>
          <a:p>
            <a:pPr lvl="1"/>
            <a:r>
              <a:rPr lang="en-US" b="1" dirty="0"/>
              <a:t>Legality</a:t>
            </a:r>
            <a:r>
              <a:rPr lang="en-US" dirty="0"/>
              <a:t>: Products will need to be legal according to the laws of country of production, including applicable human and </a:t>
            </a:r>
            <a:r>
              <a:rPr lang="en-US" dirty="0" err="1"/>
              <a:t>labour</a:t>
            </a:r>
            <a:r>
              <a:rPr lang="en-US" dirty="0"/>
              <a:t> rights and free, prior and informed consent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elements [1] </a:t>
            </a:r>
          </a:p>
        </p:txBody>
      </p:sp>
    </p:spTree>
    <p:extLst>
      <p:ext uri="{BB962C8B-B14F-4D97-AF65-F5344CB8AC3E}">
        <p14:creationId xmlns:p14="http://schemas.microsoft.com/office/powerpoint/2010/main" val="46755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124497"/>
            <a:ext cx="8196364" cy="362861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Commodities selected: </a:t>
            </a:r>
            <a:r>
              <a:rPr lang="en-US" dirty="0"/>
              <a:t>Palm oil, soy, wood, cattle, cocoa, coffee, rubber and some derived products (e.g. chocolate, furniture, </a:t>
            </a:r>
            <a:r>
              <a:rPr lang="en-US" dirty="0" err="1"/>
              <a:t>tyres</a:t>
            </a:r>
            <a:r>
              <a:rPr lang="en-US" dirty="0"/>
              <a:t>, printed products)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Non-discrimination</a:t>
            </a:r>
            <a:r>
              <a:rPr lang="en-US" dirty="0"/>
              <a:t>: The Regulation applies both to domestically produced and imported commodities and derived products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Progressive scope</a:t>
            </a:r>
            <a:r>
              <a:rPr lang="en-US" dirty="0"/>
              <a:t> - Initially covering selected commodities and derived products; to be updated regularly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‘Cut-off date’ of 31 December 2020</a:t>
            </a:r>
            <a:r>
              <a:rPr lang="en-US" dirty="0"/>
              <a:t>: Aligned with UNSDG 15.2, aims to </a:t>
            </a:r>
            <a:r>
              <a:rPr lang="en-US" dirty="0" err="1"/>
              <a:t>minimise</a:t>
            </a:r>
            <a:r>
              <a:rPr lang="en-US" dirty="0"/>
              <a:t> disruption for smallholders and facilitate satellite monitoring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elements [2] </a:t>
            </a:r>
          </a:p>
        </p:txBody>
      </p:sp>
    </p:spTree>
    <p:extLst>
      <p:ext uri="{BB962C8B-B14F-4D97-AF65-F5344CB8AC3E}">
        <p14:creationId xmlns:p14="http://schemas.microsoft.com/office/powerpoint/2010/main" val="285403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03598"/>
            <a:ext cx="8110258" cy="360039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Benchmarking system </a:t>
            </a:r>
            <a:r>
              <a:rPr lang="en-US" dirty="0"/>
              <a:t>that will assign risk to countries or regions according to risk of deforestation – standard (by default), low and high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Specific obligations for operators –  </a:t>
            </a:r>
            <a:r>
              <a:rPr lang="en-US" dirty="0"/>
              <a:t>simplified due diligence for low-risk (still required to collect information, but not assess and mitigate risks)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Minimum level of inspections </a:t>
            </a:r>
            <a:r>
              <a:rPr lang="en-US" dirty="0"/>
              <a:t>for Member States authorities to perform (9%, 3% and 1%, depending on the level of risk)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Review: </a:t>
            </a:r>
            <a:r>
              <a:rPr lang="en-US" dirty="0"/>
              <a:t>Other wooded land (one year); other ecosystems, commodities, products and financial institutions (two years); others (five years)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elements [3] </a:t>
            </a:r>
          </a:p>
        </p:txBody>
      </p:sp>
    </p:spTree>
    <p:extLst>
      <p:ext uri="{BB962C8B-B14F-4D97-AF65-F5344CB8AC3E}">
        <p14:creationId xmlns:p14="http://schemas.microsoft.com/office/powerpoint/2010/main" val="201833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4234" y="411510"/>
            <a:ext cx="7886700" cy="586768"/>
          </a:xfrm>
        </p:spPr>
        <p:txBody>
          <a:bodyPr/>
          <a:lstStyle/>
          <a:p>
            <a:r>
              <a:rPr lang="es-E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Deforestation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 free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333" y="942799"/>
            <a:ext cx="84826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6A6F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Deforestation: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Conversion of forests for agricultural use, whether human-induced or not.</a:t>
            </a:r>
          </a:p>
          <a:p>
            <a:r>
              <a:rPr lang="en-US" sz="2100" b="1" dirty="0">
                <a:solidFill>
                  <a:srgbClr val="6A6F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Forest degradation = </a:t>
            </a:r>
            <a:r>
              <a:rPr lang="de-DE" altLang="de-D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structural</a:t>
            </a:r>
            <a:r>
              <a:rPr lang="de-DE" alt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de-DE" alt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de-DE" altLang="de-D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forest</a:t>
            </a:r>
            <a:r>
              <a:rPr lang="de-DE" alt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cover</a:t>
            </a:r>
            <a:r>
              <a:rPr lang="de-DE" alt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de-DE" alt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 the form of the </a:t>
            </a:r>
            <a:r>
              <a:rPr lang="de-DE" altLang="de-D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conversion</a:t>
            </a:r>
            <a:r>
              <a:rPr lang="de-DE" alt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 of: </a:t>
            </a:r>
          </a:p>
          <a:p>
            <a:pPr marL="1071563" lvl="2" indent="-385763">
              <a:buFont typeface="+mj-lt"/>
              <a:buAutoNum type="alphaLcParenR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primary forests or naturally regenerating forests -&gt; plantation forests or into other wooded land; or</a:t>
            </a:r>
          </a:p>
          <a:p>
            <a:pPr marL="1071563" lvl="2" indent="-385763">
              <a:buFont typeface="+mj-lt"/>
              <a:buAutoNum type="alphaLcParenR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primary forests -&gt; planted forests;</a:t>
            </a:r>
          </a:p>
          <a:p>
            <a:endParaRPr lang="en-US" sz="2100" b="1" dirty="0">
              <a:solidFill>
                <a:srgbClr val="6A6F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b="1" dirty="0">
                <a:solidFill>
                  <a:srgbClr val="6A6F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Deforestation-free: </a:t>
            </a:r>
          </a:p>
          <a:p>
            <a:r>
              <a:rPr lang="en-US" sz="2100" dirty="0">
                <a:solidFill>
                  <a:srgbClr val="6A6F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has not been subject to deforestation after 31 December 2020.  </a:t>
            </a:r>
          </a:p>
          <a:p>
            <a:r>
              <a:rPr lang="en-US" sz="2100" dirty="0">
                <a:solidFill>
                  <a:srgbClr val="6A6F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The wood has been harvested from the forest without inducing forest degradation after 31 December 2020</a:t>
            </a:r>
            <a:endParaRPr lang="es-CO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1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743ED-7176-6368-3672-73A5D23E0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4BA4E6C-217C-2DA6-D062-FA1E940D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67754"/>
            <a:ext cx="8182759" cy="586768"/>
          </a:xfrm>
          <a:prstGeom prst="rect">
            <a:avLst/>
          </a:prstGeom>
        </p:spPr>
        <p:txBody>
          <a:bodyPr vert="horz" lIns="68580" tIns="34290" rIns="68580" bIns="0" rtlCol="0" anchor="b" anchorCtr="0">
            <a:noAutofit/>
          </a:bodyPr>
          <a:lstStyle/>
          <a:p>
            <a:r>
              <a:rPr lang="en-US" sz="3600" dirty="0">
                <a:solidFill>
                  <a:srgbClr val="6A6F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Implementation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F80702-8E3D-EC44-01AD-A7A7017F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3174" y="4641494"/>
            <a:ext cx="176646" cy="275169"/>
          </a:xfrm>
        </p:spPr>
        <p:txBody>
          <a:bodyPr/>
          <a:lstStyle/>
          <a:p>
            <a:fld id="{CD969402-0E1E-4F80-9FBE-AED328BB4071}" type="slidenum">
              <a:rPr lang="en-US" sz="1350">
                <a:solidFill>
                  <a:schemeClr val="bg1"/>
                </a:solidFill>
                <a:latin typeface="EC Square Sans Cond Pro" panose="020B0506040000020004" pitchFamily="34" charset="0"/>
              </a:rPr>
              <a:t>8</a:t>
            </a:fld>
            <a:endParaRPr lang="en-US" sz="135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21A9AE-749E-79F0-153E-B1CBD3B3FD23}"/>
              </a:ext>
            </a:extLst>
          </p:cNvPr>
          <p:cNvCxnSpPr/>
          <p:nvPr/>
        </p:nvCxnSpPr>
        <p:spPr>
          <a:xfrm flipH="1">
            <a:off x="618415" y="0"/>
            <a:ext cx="1" cy="9572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7078005-874A-C151-2792-015FB542F10A}"/>
              </a:ext>
            </a:extLst>
          </p:cNvPr>
          <p:cNvSpPr txBox="1">
            <a:spLocks/>
          </p:cNvSpPr>
          <p:nvPr/>
        </p:nvSpPr>
        <p:spPr>
          <a:xfrm>
            <a:off x="6235444" y="668587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CD969402-0E1E-4F80-9FBE-AED328BB4071}" type="slidenum">
              <a:rPr lang="en-US" sz="900"/>
              <a:pPr>
                <a:spcAft>
                  <a:spcPts val="450"/>
                </a:spcAft>
              </a:pPr>
              <a:t>8</a:t>
            </a:fld>
            <a:endParaRPr lang="en-US" sz="900"/>
          </a:p>
        </p:txBody>
      </p:sp>
      <p:graphicFrame>
        <p:nvGraphicFramePr>
          <p:cNvPr id="57" name="Content Placeholder 4">
            <a:extLst>
              <a:ext uri="{FF2B5EF4-FFF2-40B4-BE49-F238E27FC236}">
                <a16:creationId xmlns:a16="http://schemas.microsoft.com/office/drawing/2014/main" id="{730565E2-8D54-F27D-A80A-D8BA2F9EE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924824"/>
              </p:ext>
            </p:extLst>
          </p:nvPr>
        </p:nvGraphicFramePr>
        <p:xfrm>
          <a:off x="742950" y="14835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" name="Slide Number Placeholder 3">
            <a:extLst>
              <a:ext uri="{FF2B5EF4-FFF2-40B4-BE49-F238E27FC236}">
                <a16:creationId xmlns:a16="http://schemas.microsoft.com/office/drawing/2014/main" id="{C607F93B-B4EE-31FB-E943-895504FE9ACA}"/>
              </a:ext>
            </a:extLst>
          </p:cNvPr>
          <p:cNvSpPr txBox="1">
            <a:spLocks/>
          </p:cNvSpPr>
          <p:nvPr/>
        </p:nvSpPr>
        <p:spPr>
          <a:xfrm>
            <a:off x="6966614" y="4642819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969402-0E1E-4F80-9FBE-AED328BB4071}" type="slidenum">
              <a:rPr lang="en-US" sz="900"/>
              <a:pPr/>
              <a:t>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3210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3568" y="400806"/>
            <a:ext cx="7886700" cy="586768"/>
          </a:xfrm>
          <a:prstGeom prst="rect">
            <a:avLst/>
          </a:prstGeom>
        </p:spPr>
        <p:txBody>
          <a:bodyPr vert="horz" lIns="68580" tIns="34290" rIns="68580" bIns="0" rtlCol="0" anchor="b" anchorCtr="0">
            <a:noAutofit/>
          </a:bodyPr>
          <a:lstStyle/>
          <a:p>
            <a:br>
              <a:rPr lang="en-US" sz="3600" dirty="0">
                <a:solidFill>
                  <a:srgbClr val="6A6F4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6A6F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Frequently Asked Questions</a:t>
            </a:r>
            <a:endParaRPr lang="en-GB" sz="3600" dirty="0">
              <a:solidFill>
                <a:srgbClr val="6A6F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7111" y="4641269"/>
            <a:ext cx="330592" cy="275169"/>
          </a:xfrm>
        </p:spPr>
        <p:txBody>
          <a:bodyPr/>
          <a:lstStyle/>
          <a:p>
            <a:pPr algn="r" defTabSz="685800">
              <a:defRPr/>
            </a:pPr>
            <a:fld id="{CD969402-0E1E-4F80-9FBE-AED328BB4071}" type="slidenum">
              <a:rPr lang="en-US" sz="1350">
                <a:solidFill>
                  <a:prstClr val="white"/>
                </a:solidFill>
                <a:latin typeface="EC Square Sans Cond Pro" panose="020B0506040000020004" pitchFamily="34" charset="0"/>
              </a:rPr>
              <a:pPr algn="r" defTabSz="685800">
                <a:defRPr/>
              </a:pPr>
              <a:t>9</a:t>
            </a:fld>
            <a:endParaRPr lang="en-US" sz="1350">
              <a:solidFill>
                <a:prstClr val="white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752326" y="4644696"/>
            <a:ext cx="330592" cy="27516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CD969402-0E1E-4F80-9FBE-AED328BB4071}" type="slidenum">
              <a:rPr lang="en-US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defRPr/>
              </a:pPr>
              <a:t>9</a:t>
            </a:fld>
            <a:endParaRPr lang="en-US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2463A77F-BA52-863E-7091-CE3092FA98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19145" y="1473979"/>
          <a:ext cx="8533181" cy="281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11812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1141</Words>
  <Application>Microsoft Office PowerPoint</Application>
  <PresentationFormat>Ekran Gösterisi (16:9)</PresentationFormat>
  <Paragraphs>139</Paragraphs>
  <Slides>15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EC Square Sans Cond Pro</vt:lpstr>
      <vt:lpstr>Wingdings</vt:lpstr>
      <vt:lpstr>2_Office Theme</vt:lpstr>
      <vt:lpstr>   Regulation (EU) 2023/1115  on commodities and products associated with deforestation and forest degradation EUDR </vt:lpstr>
      <vt:lpstr>EU Deforestation Regulation - Context</vt:lpstr>
      <vt:lpstr>Regulation (EU) 2023/1115</vt:lpstr>
      <vt:lpstr>Main elements [1] </vt:lpstr>
      <vt:lpstr>Main elements [2] </vt:lpstr>
      <vt:lpstr>Main elements [3] </vt:lpstr>
      <vt:lpstr>Deforestation free</vt:lpstr>
      <vt:lpstr>Focus on Implementation</vt:lpstr>
      <vt:lpstr> Frequently Asked Questions</vt:lpstr>
      <vt:lpstr> Guidance Document</vt:lpstr>
      <vt:lpstr>Information System</vt:lpstr>
      <vt:lpstr> EU Observatory on Deforestation </vt:lpstr>
      <vt:lpstr>Cooperation with third countries</vt:lpstr>
      <vt:lpstr>Trade with Türkiye</vt:lpstr>
      <vt:lpstr> Thank you! Learn more here:  https://environment.ec.europa.eu/topics/forests/deforestation/regulation-deforestation-free-products_en https://green-business.ec.europa.eu/deforestation-regulation-implementation_en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2021-11-29T12:09:27Z</dcterms:created>
  <dcterms:modified xsi:type="dcterms:W3CDTF">2024-06-24T14:56:35Z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2022-12-12T09:18:17Z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a293093e-765d-4fb8-a12a-94d9e2d508c9</vt:lpwstr>
  </property>
  <property fmtid="{D5CDD505-2E9C-101B-9397-08002B2CF9AE}" pid="8" name="MSIP_Label_6bd9ddd1-4d20-43f6-abfa-fc3c07406f94_ContentBits">
    <vt:lpwstr>0</vt:lpwstr>
  </property>
  <property fmtid="{D5CDD505-2E9C-101B-9397-08002B2CF9AE}" pid="9" name="geodilabelclass">
    <vt:lpwstr>id_classification_unclassified=0ef0d4bf-59b8-4ae6-bbc0-fafde041157b</vt:lpwstr>
  </property>
  <property fmtid="{D5CDD505-2E9C-101B-9397-08002B2CF9AE}" pid="10" name="geodilabeluser">
    <vt:lpwstr>user=11398124414</vt:lpwstr>
  </property>
  <property fmtid="{D5CDD505-2E9C-101B-9397-08002B2CF9AE}" pid="11" name="geodilabeltime">
    <vt:lpwstr>datetime=2024-06-24T14:56:20.299Z</vt:lpwstr>
  </property>
</Properties>
</file>